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8" r:id="rId4"/>
    <p:sldId id="258" r:id="rId5"/>
    <p:sldId id="261" r:id="rId6"/>
    <p:sldId id="259"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1140"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0B4096-4E58-4E32-B6EB-930753E21974}"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183270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B4096-4E58-4E32-B6EB-930753E21974}"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26701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B4096-4E58-4E32-B6EB-930753E21974}"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323573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B4096-4E58-4E32-B6EB-930753E21974}"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41353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0B4096-4E58-4E32-B6EB-930753E21974}"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201654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0B4096-4E58-4E32-B6EB-930753E21974}"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2231671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0B4096-4E58-4E32-B6EB-930753E21974}" type="datetimeFigureOut">
              <a:rPr lang="en-US" smtClean="0"/>
              <a:t>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4226841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0B4096-4E58-4E32-B6EB-930753E21974}" type="datetimeFigureOut">
              <a:rPr lang="en-US" smtClean="0"/>
              <a:t>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93900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B4096-4E58-4E32-B6EB-930753E21974}" type="datetimeFigureOut">
              <a:rPr lang="en-US" smtClean="0"/>
              <a:t>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423836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0B4096-4E58-4E32-B6EB-930753E21974}"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338522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0B4096-4E58-4E32-B6EB-930753E21974}"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5EF9F3-2294-4F5D-B47E-BDF57FB0698C}" type="slidenum">
              <a:rPr lang="en-US" smtClean="0"/>
              <a:t>‹#›</a:t>
            </a:fld>
            <a:endParaRPr lang="en-US"/>
          </a:p>
        </p:txBody>
      </p:sp>
    </p:spTree>
    <p:extLst>
      <p:ext uri="{BB962C8B-B14F-4D97-AF65-F5344CB8AC3E}">
        <p14:creationId xmlns:p14="http://schemas.microsoft.com/office/powerpoint/2010/main" val="3274223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B4096-4E58-4E32-B6EB-930753E21974}" type="datetimeFigureOut">
              <a:rPr lang="en-US" smtClean="0"/>
              <a:t>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EF9F3-2294-4F5D-B47E-BDF57FB0698C}"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8628F961-A9B1-9B76-447F-43CA4C93D7B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81163" y="-293283"/>
            <a:ext cx="2381163" cy="2381163"/>
          </a:xfrm>
          <a:prstGeom prst="rect">
            <a:avLst/>
          </a:prstGeom>
        </p:spPr>
      </p:pic>
    </p:spTree>
    <p:extLst>
      <p:ext uri="{BB962C8B-B14F-4D97-AF65-F5344CB8AC3E}">
        <p14:creationId xmlns:p14="http://schemas.microsoft.com/office/powerpoint/2010/main" val="6720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18.jpg"/><Relationship Id="rId9" Type="http://schemas.openxmlformats.org/officeDocument/2006/relationships/image" Target="../media/image28.jpeg"/></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Layout" Target="../slideLayouts/slideLayout1.xml"/><Relationship Id="rId7" Type="http://schemas.openxmlformats.org/officeDocument/2006/relationships/slide" Target="slide2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8.jpe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2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1.gif"/><Relationship Id="rId5" Type="http://schemas.microsoft.com/office/2007/relationships/hdphoto" Target="../media/hdphoto5.wdp"/><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mp3"/><Relationship Id="rId7" Type="http://schemas.openxmlformats.org/officeDocument/2006/relationships/image" Target="../media/image13.png"/><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image" Target="../media/image32.png"/><Relationship Id="rId11" Type="http://schemas.openxmlformats.org/officeDocument/2006/relationships/image" Target="../media/image33.wmf"/><Relationship Id="rId5" Type="http://schemas.openxmlformats.org/officeDocument/2006/relationships/slideLayout" Target="../slideLayouts/slideLayout2.xml"/><Relationship Id="rId10" Type="http://schemas.openxmlformats.org/officeDocument/2006/relationships/image" Target="../media/image29.png"/><Relationship Id="rId4" Type="http://schemas.openxmlformats.org/officeDocument/2006/relationships/control" Target="../activeX/activeX1.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AutoShape 2" descr="Free vector girl drawing flower on white background"/>
          <p:cNvSpPr>
            <a:spLocks noChangeAspect="1" noChangeArrowheads="1"/>
          </p:cNvSpPr>
          <p:nvPr/>
        </p:nvSpPr>
        <p:spPr bwMode="auto">
          <a:xfrm>
            <a:off x="2626214" y="2132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图片 8" descr="2"/>
          <p:cNvPicPr>
            <a:picLocks noChangeAspect="1"/>
          </p:cNvPicPr>
          <p:nvPr/>
        </p:nvPicPr>
        <p:blipFill>
          <a:blip r:embed="rId3"/>
          <a:stretch>
            <a:fillRect/>
          </a:stretch>
        </p:blipFill>
        <p:spPr>
          <a:xfrm>
            <a:off x="1338661" y="1004417"/>
            <a:ext cx="8446457" cy="5351161"/>
          </a:xfrm>
          <a:prstGeom prst="rect">
            <a:avLst/>
          </a:prstGeom>
          <a:effectLst>
            <a:outerShdw blurRad="355600" sx="102000" sy="102000" algn="ctr" rotWithShape="0">
              <a:prstClr val="black">
                <a:alpha val="40000"/>
              </a:prstClr>
            </a:outerShdw>
          </a:effectLst>
        </p:spPr>
      </p:pic>
      <p:pic>
        <p:nvPicPr>
          <p:cNvPr id="6"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8362" y="2437183"/>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appy Sun And Cloud | Dessin enfantin, Soleil, Dessin enfant">
            <a:extLst>
              <a:ext uri="{FF2B5EF4-FFF2-40B4-BE49-F238E27FC236}">
                <a16:creationId xmlns:a16="http://schemas.microsoft.com/office/drawing/2014/main" id="{0ECBF487-33DD-4D5F-9616-562B1CEE905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39308" y="111220"/>
            <a:ext cx="1662550" cy="12303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vector cute unicorn lying on cloud with rainbow in cartoon style"/>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9464" y="759436"/>
            <a:ext cx="2359831" cy="180568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D44AB0C-3E63-40D4-8C26-AF23D118D3B1}"/>
              </a:ext>
            </a:extLst>
          </p:cNvPr>
          <p:cNvGrpSpPr/>
          <p:nvPr/>
        </p:nvGrpSpPr>
        <p:grpSpPr>
          <a:xfrm>
            <a:off x="1015022" y="2788663"/>
            <a:ext cx="8166189" cy="1897444"/>
            <a:chOff x="7756243" y="5893289"/>
            <a:chExt cx="4535382" cy="1897444"/>
          </a:xfrm>
        </p:grpSpPr>
        <p:sp>
          <p:nvSpPr>
            <p:cNvPr id="14" name="TextBox 13">
              <a:extLst>
                <a:ext uri="{FF2B5EF4-FFF2-40B4-BE49-F238E27FC236}">
                  <a16:creationId xmlns:a16="http://schemas.microsoft.com/office/drawing/2014/main" id="{BC439498-C859-41CE-A566-A89F7A1AA747}"/>
                </a:ext>
              </a:extLst>
            </p:cNvPr>
            <p:cNvSpPr txBox="1"/>
            <p:nvPr/>
          </p:nvSpPr>
          <p:spPr>
            <a:xfrm>
              <a:off x="7756243" y="5893290"/>
              <a:ext cx="4535382" cy="1897443"/>
            </a:xfrm>
            <a:prstGeom prst="rect">
              <a:avLst/>
            </a:prstGeom>
            <a:noFill/>
          </p:spPr>
          <p:txBody>
            <a:bodyPr wrap="square" rtlCol="0">
              <a:spAutoFit/>
            </a:bodyPr>
            <a:lstStyle/>
            <a:p>
              <a:pPr algn="ctr">
                <a:lnSpc>
                  <a:spcPct val="80000"/>
                </a:lnSpc>
              </a:pPr>
              <a:r>
                <a:rPr lang="en-US" sz="13800" dirty="0">
                  <a:ln w="295275">
                    <a:solidFill>
                      <a:schemeClr val="bg1"/>
                    </a:solidFill>
                  </a:ln>
                  <a:latin typeface="UTM Fleur" panose="02040403050506020204" pitchFamily="18" charset="0"/>
                </a:rPr>
                <a:t>Chính tả</a:t>
              </a:r>
            </a:p>
          </p:txBody>
        </p:sp>
        <p:sp>
          <p:nvSpPr>
            <p:cNvPr id="15" name="TextBox 14">
              <a:extLst>
                <a:ext uri="{FF2B5EF4-FFF2-40B4-BE49-F238E27FC236}">
                  <a16:creationId xmlns:a16="http://schemas.microsoft.com/office/drawing/2014/main" id="{D0FDFD47-1959-45E3-87E0-F505B7865BAA}"/>
                </a:ext>
              </a:extLst>
            </p:cNvPr>
            <p:cNvSpPr txBox="1"/>
            <p:nvPr/>
          </p:nvSpPr>
          <p:spPr>
            <a:xfrm>
              <a:off x="8334745" y="5893289"/>
              <a:ext cx="3378378" cy="1897443"/>
            </a:xfrm>
            <a:prstGeom prst="rect">
              <a:avLst/>
            </a:prstGeom>
            <a:noFill/>
          </p:spPr>
          <p:txBody>
            <a:bodyPr wrap="square" rtlCol="0">
              <a:spAutoFit/>
            </a:bodyPr>
            <a:lstStyle/>
            <a:p>
              <a:pPr algn="ctr">
                <a:lnSpc>
                  <a:spcPct val="80000"/>
                </a:lnSpc>
              </a:pPr>
              <a:r>
                <a:rPr lang="en-US" sz="138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latin typeface="UTM Fleur" panose="02040403050506020204" pitchFamily="18" charset="0"/>
                </a:rPr>
                <a:t>C</a:t>
              </a:r>
              <a:r>
                <a:rPr lang="en-US" sz="13800" b="1" dirty="0">
                  <a:ln w="9525">
                    <a:solidFill>
                      <a:schemeClr val="bg1"/>
                    </a:solidFill>
                    <a:prstDash val="solid"/>
                  </a:ln>
                  <a:solidFill>
                    <a:srgbClr val="FF9999"/>
                  </a:solidFill>
                  <a:effectLst>
                    <a:outerShdw blurRad="12700" dist="38100" dir="2700000" algn="tl" rotWithShape="0">
                      <a:schemeClr val="accent5">
                        <a:lumMod val="60000"/>
                        <a:lumOff val="40000"/>
                      </a:schemeClr>
                    </a:outerShdw>
                  </a:effectLst>
                  <a:latin typeface="UTM Fleur" panose="02040403050506020204" pitchFamily="18" charset="0"/>
                </a:rPr>
                <a:t>h</a:t>
              </a:r>
              <a:r>
                <a:rPr lang="en-US" sz="13800" b="1" dirty="0">
                  <a:ln w="9525">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UTM Fleur" panose="02040403050506020204" pitchFamily="18" charset="0"/>
                </a:rPr>
                <a:t>í</a:t>
              </a:r>
              <a:r>
                <a:rPr lang="en-US" sz="138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UTM Fleur" panose="02040403050506020204" pitchFamily="18" charset="0"/>
                </a:rPr>
                <a:t>n</a:t>
              </a:r>
              <a:r>
                <a:rPr lang="en-US" sz="138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Fleur" panose="02040403050506020204" pitchFamily="18" charset="0"/>
                </a:rPr>
                <a:t>h</a:t>
              </a:r>
              <a:r>
                <a:rPr lang="en-US" sz="13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Fleur" panose="02040403050506020204" pitchFamily="18" charset="0"/>
                </a:rPr>
                <a:t> </a:t>
              </a:r>
              <a:r>
                <a:rPr lang="en-US" sz="13800" b="1" dirty="0">
                  <a:ln w="9525">
                    <a:solidFill>
                      <a:schemeClr val="bg1"/>
                    </a:solidFill>
                    <a:prstDash val="solid"/>
                  </a:ln>
                  <a:solidFill>
                    <a:srgbClr val="9A266B"/>
                  </a:solidFill>
                  <a:effectLst>
                    <a:outerShdw blurRad="12700" dist="38100" dir="2700000" algn="tl" rotWithShape="0">
                      <a:schemeClr val="accent5">
                        <a:lumMod val="60000"/>
                        <a:lumOff val="40000"/>
                      </a:schemeClr>
                    </a:outerShdw>
                  </a:effectLst>
                  <a:latin typeface="UTM Fleur" panose="02040403050506020204" pitchFamily="18" charset="0"/>
                </a:rPr>
                <a:t>t</a:t>
              </a:r>
              <a:r>
                <a:rPr lang="en-US" sz="138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UTM Fleur" panose="02040403050506020204" pitchFamily="18" charset="0"/>
                </a:rPr>
                <a:t>ả</a:t>
              </a:r>
            </a:p>
          </p:txBody>
        </p:sp>
      </p:grpSp>
      <p:grpSp>
        <p:nvGrpSpPr>
          <p:cNvPr id="16" name="Group 15">
            <a:extLst>
              <a:ext uri="{FF2B5EF4-FFF2-40B4-BE49-F238E27FC236}">
                <a16:creationId xmlns:a16="http://schemas.microsoft.com/office/drawing/2014/main" id="{057E8413-B4D2-438C-B714-10BC0FF75000}"/>
              </a:ext>
            </a:extLst>
          </p:cNvPr>
          <p:cNvGrpSpPr/>
          <p:nvPr/>
        </p:nvGrpSpPr>
        <p:grpSpPr>
          <a:xfrm>
            <a:off x="7393511" y="2811"/>
            <a:ext cx="5850303" cy="1323439"/>
            <a:chOff x="829688" y="4289005"/>
            <a:chExt cx="5850303" cy="1323439"/>
          </a:xfrm>
        </p:grpSpPr>
        <p:sp>
          <p:nvSpPr>
            <p:cNvPr id="17" name="TextBox 16">
              <a:extLst>
                <a:ext uri="{FF2B5EF4-FFF2-40B4-BE49-F238E27FC236}">
                  <a16:creationId xmlns:a16="http://schemas.microsoft.com/office/drawing/2014/main" id="{8B15E1E3-33D6-4743-8EAE-FE41836F7298}"/>
                </a:ext>
              </a:extLst>
            </p:cNvPr>
            <p:cNvSpPr txBox="1"/>
            <p:nvPr/>
          </p:nvSpPr>
          <p:spPr>
            <a:xfrm>
              <a:off x="866255" y="4289005"/>
              <a:ext cx="5813736" cy="1323439"/>
            </a:xfrm>
            <a:prstGeom prst="rect">
              <a:avLst/>
            </a:prstGeom>
            <a:noFill/>
          </p:spPr>
          <p:txBody>
            <a:bodyPr wrap="square" rtlCol="0">
              <a:spAutoFit/>
            </a:bodyPr>
            <a:lstStyle/>
            <a:p>
              <a:r>
                <a:rPr lang="en-US" sz="8000">
                  <a:solidFill>
                    <a:schemeClr val="bg1"/>
                  </a:solidFill>
                  <a:effectLst>
                    <a:glow rad="50800">
                      <a:schemeClr val="bg1"/>
                    </a:glow>
                    <a:outerShdw blurRad="50800" dist="38100" dir="2700000" algn="tl" rotWithShape="0">
                      <a:prstClr val="black">
                        <a:alpha val="40000"/>
                      </a:prstClr>
                    </a:outerShdw>
                  </a:effectLst>
                  <a:latin typeface="SVN-Poky's" panose="020B0606040200020203" pitchFamily="34" charset="0"/>
                </a:rPr>
                <a:t>Tiếng Việt</a:t>
              </a:r>
            </a:p>
          </p:txBody>
        </p:sp>
        <p:sp>
          <p:nvSpPr>
            <p:cNvPr id="18" name="TextBox 17">
              <a:extLst>
                <a:ext uri="{FF2B5EF4-FFF2-40B4-BE49-F238E27FC236}">
                  <a16:creationId xmlns:a16="http://schemas.microsoft.com/office/drawing/2014/main" id="{5BA4EE45-6FEA-4347-BE8E-E59DC407FC03}"/>
                </a:ext>
              </a:extLst>
            </p:cNvPr>
            <p:cNvSpPr txBox="1"/>
            <p:nvPr/>
          </p:nvSpPr>
          <p:spPr>
            <a:xfrm>
              <a:off x="829688" y="4289005"/>
              <a:ext cx="5813736" cy="1323439"/>
            </a:xfrm>
            <a:prstGeom prst="rect">
              <a:avLst/>
            </a:prstGeom>
            <a:noFill/>
          </p:spPr>
          <p:txBody>
            <a:bodyPr wrap="square" rtlCol="0">
              <a:spAutoFit/>
            </a:bodyPr>
            <a:lstStyle/>
            <a:p>
              <a:r>
                <a:rPr lang="en-US" sz="8000" dirty="0" err="1">
                  <a:solidFill>
                    <a:srgbClr val="FF0000"/>
                  </a:solidFill>
                  <a:effectLst>
                    <a:outerShdw blurRad="50800" dist="38100" dir="2700000" algn="tl" rotWithShape="0">
                      <a:prstClr val="black">
                        <a:alpha val="40000"/>
                      </a:prstClr>
                    </a:outerShdw>
                  </a:effectLst>
                  <a:latin typeface="SVN-Poky's" panose="020B0606040200020203" pitchFamily="34" charset="0"/>
                </a:rPr>
                <a:t>Tiếng</a:t>
              </a:r>
              <a:r>
                <a:rPr lang="en-US" sz="8000" dirty="0">
                  <a:solidFill>
                    <a:srgbClr val="FF0000"/>
                  </a:solidFill>
                  <a:effectLst>
                    <a:outerShdw blurRad="50800" dist="38100" dir="2700000" algn="tl" rotWithShape="0">
                      <a:prstClr val="black">
                        <a:alpha val="40000"/>
                      </a:prstClr>
                    </a:outerShdw>
                  </a:effectLst>
                  <a:latin typeface="SVN-Poky's" panose="020B0606040200020203" pitchFamily="34" charset="0"/>
                </a:rPr>
                <a:t> </a:t>
              </a:r>
              <a:r>
                <a:rPr lang="en-US" sz="8000" dirty="0" err="1">
                  <a:solidFill>
                    <a:srgbClr val="FF0000"/>
                  </a:solidFill>
                  <a:effectLst>
                    <a:outerShdw blurRad="50800" dist="38100" dir="2700000" algn="tl" rotWithShape="0">
                      <a:prstClr val="black">
                        <a:alpha val="40000"/>
                      </a:prstClr>
                    </a:outerShdw>
                  </a:effectLst>
                  <a:latin typeface="SVN-Poky's" panose="020B0606040200020203" pitchFamily="34" charset="0"/>
                </a:rPr>
                <a:t>Việt</a:t>
              </a:r>
              <a:endParaRPr lang="en-US" sz="8000" dirty="0">
                <a:solidFill>
                  <a:srgbClr val="FF0000"/>
                </a:solidFill>
                <a:effectLst>
                  <a:outerShdw blurRad="50800" dist="38100" dir="2700000" algn="tl" rotWithShape="0">
                    <a:prstClr val="black">
                      <a:alpha val="40000"/>
                    </a:prstClr>
                  </a:outerShdw>
                </a:effectLst>
                <a:latin typeface="SVN-Poky's" panose="020B0606040200020203" pitchFamily="34" charset="0"/>
              </a:endParaRPr>
            </a:p>
          </p:txBody>
        </p:sp>
      </p:grpSp>
      <p:pic>
        <p:nvPicPr>
          <p:cNvPr id="20" name="图片 4" descr="6"/>
          <p:cNvPicPr>
            <a:picLocks noChangeAspect="1"/>
          </p:cNvPicPr>
          <p:nvPr/>
        </p:nvPicPr>
        <p:blipFill>
          <a:blip r:embed="rId8"/>
          <a:srcRect l="47449" t="21697"/>
          <a:stretch>
            <a:fillRect/>
          </a:stretch>
        </p:blipFill>
        <p:spPr>
          <a:xfrm flipH="1">
            <a:off x="0" y="5167429"/>
            <a:ext cx="3137535" cy="1704340"/>
          </a:xfrm>
          <a:prstGeom prst="rect">
            <a:avLst/>
          </a:prstGeom>
        </p:spPr>
      </p:pic>
      <p:pic>
        <p:nvPicPr>
          <p:cNvPr id="21" name="图片 4" descr="6"/>
          <p:cNvPicPr>
            <a:picLocks noChangeAspect="1"/>
          </p:cNvPicPr>
          <p:nvPr/>
        </p:nvPicPr>
        <p:blipFill>
          <a:blip r:embed="rId8"/>
          <a:srcRect l="47449" t="21697"/>
          <a:stretch>
            <a:fillRect/>
          </a:stretch>
        </p:blipFill>
        <p:spPr>
          <a:xfrm>
            <a:off x="9053195" y="5132705"/>
            <a:ext cx="3137535" cy="1704340"/>
          </a:xfrm>
          <a:prstGeom prst="rect">
            <a:avLst/>
          </a:prstGeom>
        </p:spPr>
      </p:pic>
      <p:pic>
        <p:nvPicPr>
          <p:cNvPr id="22" name="Picture 4" descr="Free vector girl drawing flower on white background"/>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27543" y="5207713"/>
            <a:ext cx="2850782" cy="161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603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2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edge">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3A5027-DE0F-4F91-919C-9AD1FD024A20}"/>
              </a:ext>
            </a:extLst>
          </p:cNvPr>
          <p:cNvSpPr txBox="1">
            <a:spLocks/>
          </p:cNvSpPr>
          <p:nvPr/>
        </p:nvSpPr>
        <p:spPr>
          <a:xfrm>
            <a:off x="0" y="111220"/>
            <a:ext cx="121396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err="1"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a:t>
            </a:r>
            <a:r>
              <a:rPr lang="en-US" sz="8800" dirty="0" err="1" smtClean="0">
                <a:ln>
                  <a:solidFill>
                    <a:schemeClr val="tx1"/>
                  </a:solidFill>
                </a:ln>
                <a:solidFill>
                  <a:schemeClr val="accent2">
                    <a:lumMod val="60000"/>
                    <a:lumOff val="40000"/>
                  </a:schemeClr>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u</a:t>
            </a:r>
            <a:r>
              <a:rPr lang="en-US" sz="8800" dirty="0" err="1" smtClean="0">
                <a:ln>
                  <a:solidFill>
                    <a:schemeClr val="tx1"/>
                  </a:solidFill>
                </a:ln>
                <a:solidFill>
                  <a:srgbClr val="FAD9A1"/>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y</a:t>
            </a:r>
            <a:r>
              <a:rPr lang="en-US" sz="8800" dirty="0" err="1" smtClean="0">
                <a:ln>
                  <a:solidFill>
                    <a:schemeClr val="tx1"/>
                  </a:solidFill>
                </a:ln>
                <a:solidFill>
                  <a:srgbClr val="00B0F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ệ</a:t>
            </a:r>
            <a:r>
              <a:rPr lang="en-US" sz="8800" dirty="0" err="1" smtClean="0">
                <a:ln>
                  <a:solidFill>
                    <a:schemeClr val="tx1"/>
                  </a:solidFill>
                </a:ln>
                <a:solidFill>
                  <a:srgbClr val="92D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n</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chemeClr val="accent2"/>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đ</a:t>
            </a:r>
            <a:r>
              <a:rPr lang="en-US" sz="8800" dirty="0" err="1"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ọ</a:t>
            </a:r>
            <a:r>
              <a:rPr lang="en-US" sz="8800" dirty="0" err="1" smtClean="0">
                <a:ln>
                  <a:solidFill>
                    <a:schemeClr val="tx1"/>
                  </a:solidFill>
                </a:ln>
                <a:solidFill>
                  <a:srgbClr val="F37878"/>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c</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91EB5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a:t>
            </a:r>
            <a:r>
              <a:rPr lang="en-US" sz="8800" dirty="0" err="1" smtClean="0">
                <a:ln>
                  <a:solidFill>
                    <a:schemeClr val="tx1"/>
                  </a:solidFill>
                </a:ln>
                <a:solidFill>
                  <a:srgbClr val="FF00FF"/>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ừ</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FF5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k</a:t>
            </a:r>
            <a:r>
              <a:rPr lang="en-US" sz="8800" dirty="0" err="1" smtClean="0">
                <a:ln>
                  <a:solidFill>
                    <a:schemeClr val="tx1"/>
                  </a:solidFill>
                </a:ln>
                <a:solidFill>
                  <a:srgbClr val="FF993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h</a:t>
            </a:r>
            <a:r>
              <a:rPr lang="en-US" sz="8800" dirty="0" err="1" smtClean="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ó</a:t>
            </a:r>
            <a:endParaRPr lang="en-US" sz="8800" dirty="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pic>
        <p:nvPicPr>
          <p:cNvPr id="24" name="Picture 23">
            <a:extLst>
              <a:ext uri="{FF2B5EF4-FFF2-40B4-BE49-F238E27FC236}">
                <a16:creationId xmlns:a16="http://schemas.microsoft.com/office/drawing/2014/main" id="{04CDE044-7779-4700-BA72-25378BE6D619}"/>
              </a:ext>
            </a:extLst>
          </p:cNvPr>
          <p:cNvPicPr>
            <a:picLocks noChangeAspect="1"/>
          </p:cNvPicPr>
          <p:nvPr/>
        </p:nvPicPr>
        <p:blipFill rotWithShape="1">
          <a:blip r:embed="rId3">
            <a:extLst>
              <a:ext uri="{28A0092B-C50C-407E-A947-70E740481C1C}">
                <a14:useLocalDpi xmlns:a14="http://schemas.microsoft.com/office/drawing/2010/main" val="0"/>
              </a:ext>
            </a:extLst>
          </a:blip>
          <a:srcRect l="47597" b="65643"/>
          <a:stretch/>
        </p:blipFill>
        <p:spPr>
          <a:xfrm>
            <a:off x="3995928" y="2817800"/>
            <a:ext cx="5329210" cy="4671137"/>
          </a:xfrm>
          <a:prstGeom prst="rect">
            <a:avLst/>
          </a:prstGeom>
        </p:spPr>
      </p:pic>
      <p:sp>
        <p:nvSpPr>
          <p:cNvPr id="26" name="Rectangle: Rounded Corners 3">
            <a:extLst>
              <a:ext uri="{FF2B5EF4-FFF2-40B4-BE49-F238E27FC236}">
                <a16:creationId xmlns:a16="http://schemas.microsoft.com/office/drawing/2014/main" id="{6F8A5003-184A-4BB1-8579-6569C8232710}"/>
              </a:ext>
            </a:extLst>
          </p:cNvPr>
          <p:cNvSpPr/>
          <p:nvPr/>
        </p:nvSpPr>
        <p:spPr>
          <a:xfrm>
            <a:off x="128393" y="15293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dương</a:t>
            </a:r>
            <a:endParaRPr lang="en-US" sz="3600" b="1" dirty="0">
              <a:solidFill>
                <a:schemeClr val="tx1"/>
              </a:solidFill>
              <a:latin typeface="Calibri" panose="020F0502020204030204" pitchFamily="34" charset="0"/>
              <a:cs typeface="Calibri" panose="020F0502020204030204" pitchFamily="34" charset="0"/>
            </a:endParaRPr>
          </a:p>
        </p:txBody>
      </p:sp>
      <p:sp>
        <p:nvSpPr>
          <p:cNvPr id="6" name="Thought Bubble: Cloud 10">
            <a:extLst>
              <a:ext uri="{FF2B5EF4-FFF2-40B4-BE49-F238E27FC236}">
                <a16:creationId xmlns:a16="http://schemas.microsoft.com/office/drawing/2014/main" id="{18919154-E302-4E41-9DC8-26338B67CC08}"/>
              </a:ext>
            </a:extLst>
          </p:cNvPr>
          <p:cNvSpPr/>
          <p:nvPr/>
        </p:nvSpPr>
        <p:spPr>
          <a:xfrm>
            <a:off x="8269357" y="1279395"/>
            <a:ext cx="3591339" cy="2146852"/>
          </a:xfrm>
          <a:custGeom>
            <a:avLst/>
            <a:gdLst>
              <a:gd name="connsiteX0" fmla="*/ 324218 w 3591339"/>
              <a:gd name="connsiteY0" fmla="*/ 714126 h 2146852"/>
              <a:gd name="connsiteX1" fmla="*/ 467455 w 3591339"/>
              <a:gd name="connsiteY1" fmla="*/ 343247 h 2146852"/>
              <a:gd name="connsiteX2" fmla="*/ 1164275 w 3591339"/>
              <a:gd name="connsiteY2" fmla="*/ 258516 h 2146852"/>
              <a:gd name="connsiteX3" fmla="*/ 1866831 w 3591339"/>
              <a:gd name="connsiteY3" fmla="*/ 170555 h 2146852"/>
              <a:gd name="connsiteX4" fmla="*/ 2140587 w 3591339"/>
              <a:gd name="connsiteY4" fmla="*/ 9939 h 2146852"/>
              <a:gd name="connsiteX5" fmla="*/ 2480102 w 3591339"/>
              <a:gd name="connsiteY5" fmla="*/ 123294 h 2146852"/>
              <a:gd name="connsiteX6" fmla="*/ 2948140 w 3591339"/>
              <a:gd name="connsiteY6" fmla="*/ 34289 h 2146852"/>
              <a:gd name="connsiteX7" fmla="*/ 3185484 w 3591339"/>
              <a:gd name="connsiteY7" fmla="*/ 277102 h 2146852"/>
              <a:gd name="connsiteX8" fmla="*/ 3490083 w 3591339"/>
              <a:gd name="connsiteY8" fmla="*/ 512759 h 2146852"/>
              <a:gd name="connsiteX9" fmla="*/ 3476449 w 3591339"/>
              <a:gd name="connsiteY9" fmla="*/ 768294 h 2146852"/>
              <a:gd name="connsiteX10" fmla="*/ 3576042 w 3591339"/>
              <a:gd name="connsiteY10" fmla="*/ 1159001 h 2146852"/>
              <a:gd name="connsiteX11" fmla="*/ 3109501 w 3591339"/>
              <a:gd name="connsiteY11" fmla="*/ 1501007 h 2146852"/>
              <a:gd name="connsiteX12" fmla="*/ 2942487 w 3591339"/>
              <a:gd name="connsiteY12" fmla="*/ 1794062 h 2146852"/>
              <a:gd name="connsiteX13" fmla="*/ 2373858 w 3591339"/>
              <a:gd name="connsiteY13" fmla="*/ 1829545 h 2146852"/>
              <a:gd name="connsiteX14" fmla="*/ 1967505 w 3591339"/>
              <a:gd name="connsiteY14" fmla="*/ 2142180 h 2146852"/>
              <a:gd name="connsiteX15" fmla="*/ 1370029 w 3591339"/>
              <a:gd name="connsiteY15" fmla="*/ 1951349 h 2146852"/>
              <a:gd name="connsiteX16" fmla="*/ 482503 w 3591339"/>
              <a:gd name="connsiteY16" fmla="*/ 1762804 h 2146852"/>
              <a:gd name="connsiteX17" fmla="*/ 92277 w 3591339"/>
              <a:gd name="connsiteY17" fmla="*/ 1552989 h 2146852"/>
              <a:gd name="connsiteX18" fmla="*/ 175659 w 3591339"/>
              <a:gd name="connsiteY18" fmla="*/ 1269773 h 2146852"/>
              <a:gd name="connsiteX19" fmla="*/ -416 w 3591339"/>
              <a:gd name="connsiteY19" fmla="*/ 979203 h 2146852"/>
              <a:gd name="connsiteX20" fmla="*/ 321142 w 3591339"/>
              <a:gd name="connsiteY20" fmla="*/ 720934 h 2146852"/>
              <a:gd name="connsiteX21" fmla="*/ 324218 w 3591339"/>
              <a:gd name="connsiteY21" fmla="*/ 714126 h 2146852"/>
              <a:gd name="connsiteX0" fmla="*/ -522880 w 3591339"/>
              <a:gd name="connsiteY0" fmla="*/ 2079806 h 2146852"/>
              <a:gd name="connsiteX1" fmla="*/ -582515 w 3591339"/>
              <a:gd name="connsiteY1" fmla="*/ 2139441 h 2146852"/>
              <a:gd name="connsiteX2" fmla="*/ -642150 w 3591339"/>
              <a:gd name="connsiteY2" fmla="*/ 2079806 h 2146852"/>
              <a:gd name="connsiteX3" fmla="*/ -582515 w 3591339"/>
              <a:gd name="connsiteY3" fmla="*/ 2020171 h 2146852"/>
              <a:gd name="connsiteX4" fmla="*/ -522880 w 3591339"/>
              <a:gd name="connsiteY4" fmla="*/ 2079806 h 2146852"/>
              <a:gd name="connsiteX0" fmla="*/ -195668 w 3591339"/>
              <a:gd name="connsiteY0" fmla="*/ 1966574 h 2146852"/>
              <a:gd name="connsiteX1" fmla="*/ -314938 w 3591339"/>
              <a:gd name="connsiteY1" fmla="*/ 2085844 h 2146852"/>
              <a:gd name="connsiteX2" fmla="*/ -434208 w 3591339"/>
              <a:gd name="connsiteY2" fmla="*/ 1966574 h 2146852"/>
              <a:gd name="connsiteX3" fmla="*/ -314938 w 3591339"/>
              <a:gd name="connsiteY3" fmla="*/ 1847304 h 2146852"/>
              <a:gd name="connsiteX4" fmla="*/ -195668 w 3591339"/>
              <a:gd name="connsiteY4" fmla="*/ 1966574 h 2146852"/>
              <a:gd name="connsiteX0" fmla="*/ 241385 w 3591339"/>
              <a:gd name="connsiteY0" fmla="*/ 1806862 h 2146852"/>
              <a:gd name="connsiteX1" fmla="*/ 62481 w 3591339"/>
              <a:gd name="connsiteY1" fmla="*/ 1985766 h 2146852"/>
              <a:gd name="connsiteX2" fmla="*/ -116423 w 3591339"/>
              <a:gd name="connsiteY2" fmla="*/ 1806862 h 2146852"/>
              <a:gd name="connsiteX3" fmla="*/ 62481 w 3591339"/>
              <a:gd name="connsiteY3" fmla="*/ 1627958 h 2146852"/>
              <a:gd name="connsiteX4" fmla="*/ 241385 w 3591339"/>
              <a:gd name="connsiteY4" fmla="*/ 1806862 h 2146852"/>
              <a:gd name="connsiteX0" fmla="*/ 390142 w 3591339"/>
              <a:gd name="connsiteY0" fmla="*/ 1300882 h 2146852"/>
              <a:gd name="connsiteX1" fmla="*/ 179566 w 3591339"/>
              <a:gd name="connsiteY1" fmla="*/ 1261275 h 2146852"/>
              <a:gd name="connsiteX2" fmla="*/ 575944 w 3591339"/>
              <a:gd name="connsiteY2" fmla="*/ 1734328 h 2146852"/>
              <a:gd name="connsiteX3" fmla="*/ 483833 w 3591339"/>
              <a:gd name="connsiteY3" fmla="*/ 1753262 h 2146852"/>
              <a:gd name="connsiteX4" fmla="*/ 1369863 w 3591339"/>
              <a:gd name="connsiteY4" fmla="*/ 1942602 h 2146852"/>
              <a:gd name="connsiteX5" fmla="*/ 1314330 w 3591339"/>
              <a:gd name="connsiteY5" fmla="*/ 1856132 h 2146852"/>
              <a:gd name="connsiteX6" fmla="*/ 2396470 w 3591339"/>
              <a:gd name="connsiteY6" fmla="*/ 1726973 h 2146852"/>
              <a:gd name="connsiteX7" fmla="*/ 2374274 w 3591339"/>
              <a:gd name="connsiteY7" fmla="*/ 1821842 h 2146852"/>
              <a:gd name="connsiteX8" fmla="*/ 2837240 w 3591339"/>
              <a:gd name="connsiteY8" fmla="*/ 1140713 h 2146852"/>
              <a:gd name="connsiteX9" fmla="*/ 3107505 w 3591339"/>
              <a:gd name="connsiteY9" fmla="*/ 1495342 h 2146852"/>
              <a:gd name="connsiteX10" fmla="*/ 3474786 w 3591339"/>
              <a:gd name="connsiteY10" fmla="*/ 763026 h 2146852"/>
              <a:gd name="connsiteX11" fmla="*/ 3354410 w 3591339"/>
              <a:gd name="connsiteY11" fmla="*/ 896012 h 2146852"/>
              <a:gd name="connsiteX12" fmla="*/ 3185983 w 3591339"/>
              <a:gd name="connsiteY12" fmla="*/ 269648 h 2146852"/>
              <a:gd name="connsiteX13" fmla="*/ 3192301 w 3591339"/>
              <a:gd name="connsiteY13" fmla="*/ 332463 h 2146852"/>
              <a:gd name="connsiteX14" fmla="*/ 2417336 w 3591339"/>
              <a:gd name="connsiteY14" fmla="*/ 196397 h 2146852"/>
              <a:gd name="connsiteX15" fmla="*/ 2479021 w 3591339"/>
              <a:gd name="connsiteY15" fmla="*/ 116287 h 2146852"/>
              <a:gd name="connsiteX16" fmla="*/ 1840644 w 3591339"/>
              <a:gd name="connsiteY16" fmla="*/ 234563 h 2146852"/>
              <a:gd name="connsiteX17" fmla="*/ 1870489 w 3591339"/>
              <a:gd name="connsiteY17" fmla="*/ 165486 h 2146852"/>
              <a:gd name="connsiteX18" fmla="*/ 1163859 w 3591339"/>
              <a:gd name="connsiteY18" fmla="*/ 258019 h 2146852"/>
              <a:gd name="connsiteX19" fmla="*/ 1271932 w 3591339"/>
              <a:gd name="connsiteY19" fmla="*/ 325009 h 2146852"/>
              <a:gd name="connsiteX20" fmla="*/ 343089 w 3591339"/>
              <a:gd name="connsiteY20" fmla="*/ 784644 h 2146852"/>
              <a:gd name="connsiteX21" fmla="*/ 324218 w 359133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1339" h="2146852" fill="none" extrusionOk="0">
                <a:moveTo>
                  <a:pt x="324218" y="714126"/>
                </a:moveTo>
                <a:cubicBezTo>
                  <a:pt x="312310" y="545664"/>
                  <a:pt x="342065" y="440331"/>
                  <a:pt x="467455" y="343247"/>
                </a:cubicBezTo>
                <a:cubicBezTo>
                  <a:pt x="657994" y="192092"/>
                  <a:pt x="919201" y="157924"/>
                  <a:pt x="1164275" y="258516"/>
                </a:cubicBezTo>
                <a:cubicBezTo>
                  <a:pt x="1308798" y="70821"/>
                  <a:pt x="1678006" y="-30164"/>
                  <a:pt x="1866831" y="170555"/>
                </a:cubicBezTo>
                <a:cubicBezTo>
                  <a:pt x="1915815" y="93782"/>
                  <a:pt x="2010368" y="24958"/>
                  <a:pt x="2140587" y="9939"/>
                </a:cubicBezTo>
                <a:cubicBezTo>
                  <a:pt x="2260627" y="-9217"/>
                  <a:pt x="2379252" y="43569"/>
                  <a:pt x="2480102" y="123294"/>
                </a:cubicBezTo>
                <a:cubicBezTo>
                  <a:pt x="2564688" y="15133"/>
                  <a:pt x="2802259" y="16305"/>
                  <a:pt x="2948140" y="34289"/>
                </a:cubicBezTo>
                <a:cubicBezTo>
                  <a:pt x="3077329" y="79401"/>
                  <a:pt x="3163132" y="159170"/>
                  <a:pt x="3185484" y="277102"/>
                </a:cubicBezTo>
                <a:cubicBezTo>
                  <a:pt x="3332161" y="299772"/>
                  <a:pt x="3451413" y="426254"/>
                  <a:pt x="3490083" y="512759"/>
                </a:cubicBezTo>
                <a:cubicBezTo>
                  <a:pt x="3520094" y="582816"/>
                  <a:pt x="3515015" y="703388"/>
                  <a:pt x="3476449" y="768294"/>
                </a:cubicBezTo>
                <a:cubicBezTo>
                  <a:pt x="3557805" y="869730"/>
                  <a:pt x="3635033" y="1031012"/>
                  <a:pt x="3576042" y="1159001"/>
                </a:cubicBezTo>
                <a:cubicBezTo>
                  <a:pt x="3466278" y="1356513"/>
                  <a:pt x="3352930" y="1485325"/>
                  <a:pt x="3109501" y="1501007"/>
                </a:cubicBezTo>
                <a:cubicBezTo>
                  <a:pt x="3116221" y="1612374"/>
                  <a:pt x="3028815" y="1725036"/>
                  <a:pt x="2942487" y="1794062"/>
                </a:cubicBezTo>
                <a:cubicBezTo>
                  <a:pt x="2770643" y="1888454"/>
                  <a:pt x="2550673" y="1931511"/>
                  <a:pt x="2373858" y="1829545"/>
                </a:cubicBezTo>
                <a:cubicBezTo>
                  <a:pt x="2342272" y="1977299"/>
                  <a:pt x="2151433" y="2099088"/>
                  <a:pt x="1967505" y="2142180"/>
                </a:cubicBezTo>
                <a:cubicBezTo>
                  <a:pt x="1715667" y="2193914"/>
                  <a:pt x="1536700" y="2132299"/>
                  <a:pt x="1370029" y="1951349"/>
                </a:cubicBezTo>
                <a:cubicBezTo>
                  <a:pt x="1052256" y="2176106"/>
                  <a:pt x="730837" y="2036851"/>
                  <a:pt x="482503" y="1762804"/>
                </a:cubicBezTo>
                <a:cubicBezTo>
                  <a:pt x="322547" y="1790852"/>
                  <a:pt x="128336" y="1658840"/>
                  <a:pt x="92277" y="1552989"/>
                </a:cubicBezTo>
                <a:cubicBezTo>
                  <a:pt x="31093" y="1452778"/>
                  <a:pt x="99035" y="1356557"/>
                  <a:pt x="175659" y="1269773"/>
                </a:cubicBezTo>
                <a:cubicBezTo>
                  <a:pt x="55429" y="1233115"/>
                  <a:pt x="-17797" y="1101252"/>
                  <a:pt x="-416" y="979203"/>
                </a:cubicBezTo>
                <a:cubicBezTo>
                  <a:pt x="9911" y="815675"/>
                  <a:pt x="146438" y="735668"/>
                  <a:pt x="321142" y="720934"/>
                </a:cubicBezTo>
                <a:cubicBezTo>
                  <a:pt x="322111" y="718233"/>
                  <a:pt x="323146" y="716468"/>
                  <a:pt x="324218" y="714126"/>
                </a:cubicBezTo>
                <a:close/>
              </a:path>
              <a:path w="3591339" h="2146852" fill="none" extrusionOk="0">
                <a:moveTo>
                  <a:pt x="-522880" y="2079806"/>
                </a:moveTo>
                <a:cubicBezTo>
                  <a:pt x="-527252" y="2105833"/>
                  <a:pt x="-554242" y="2134294"/>
                  <a:pt x="-582515" y="2139441"/>
                </a:cubicBezTo>
                <a:cubicBezTo>
                  <a:pt x="-615703" y="2143294"/>
                  <a:pt x="-641950" y="2111782"/>
                  <a:pt x="-642150" y="2079806"/>
                </a:cubicBezTo>
                <a:cubicBezTo>
                  <a:pt x="-639511" y="2051722"/>
                  <a:pt x="-612641" y="2016347"/>
                  <a:pt x="-582515" y="2020171"/>
                </a:cubicBezTo>
                <a:cubicBezTo>
                  <a:pt x="-548087" y="2020844"/>
                  <a:pt x="-518999" y="2048333"/>
                  <a:pt x="-522880" y="2079806"/>
                </a:cubicBezTo>
                <a:close/>
              </a:path>
              <a:path w="3591339" h="2146852" fill="none" extrusionOk="0">
                <a:moveTo>
                  <a:pt x="-195668" y="1966574"/>
                </a:moveTo>
                <a:cubicBezTo>
                  <a:pt x="-182065" y="2027477"/>
                  <a:pt x="-239828" y="2088620"/>
                  <a:pt x="-314938" y="2085844"/>
                </a:cubicBezTo>
                <a:cubicBezTo>
                  <a:pt x="-382505" y="2077735"/>
                  <a:pt x="-437504" y="2023180"/>
                  <a:pt x="-434208" y="1966574"/>
                </a:cubicBezTo>
                <a:cubicBezTo>
                  <a:pt x="-434247" y="1902707"/>
                  <a:pt x="-383003" y="1862655"/>
                  <a:pt x="-314938" y="1847304"/>
                </a:cubicBezTo>
                <a:cubicBezTo>
                  <a:pt x="-263224" y="1846334"/>
                  <a:pt x="-192167" y="1898517"/>
                  <a:pt x="-195668" y="1966574"/>
                </a:cubicBezTo>
                <a:close/>
              </a:path>
              <a:path w="3591339" h="2146852" fill="none" extrusionOk="0">
                <a:moveTo>
                  <a:pt x="241385" y="1806862"/>
                </a:moveTo>
                <a:cubicBezTo>
                  <a:pt x="236163" y="1911527"/>
                  <a:pt x="160887" y="1979201"/>
                  <a:pt x="62481" y="1985766"/>
                </a:cubicBezTo>
                <a:cubicBezTo>
                  <a:pt x="-48143" y="1984613"/>
                  <a:pt x="-110494" y="1895358"/>
                  <a:pt x="-116423" y="1806862"/>
                </a:cubicBezTo>
                <a:cubicBezTo>
                  <a:pt x="-101676" y="1715752"/>
                  <a:pt x="-34342" y="1620579"/>
                  <a:pt x="62481" y="1627958"/>
                </a:cubicBezTo>
                <a:cubicBezTo>
                  <a:pt x="181638" y="1631791"/>
                  <a:pt x="241844" y="1710325"/>
                  <a:pt x="241385" y="1806862"/>
                </a:cubicBezTo>
                <a:close/>
              </a:path>
              <a:path w="3591339" h="2146852" fill="none" extrusionOk="0">
                <a:moveTo>
                  <a:pt x="390142" y="1300882"/>
                </a:moveTo>
                <a:cubicBezTo>
                  <a:pt x="309925" y="1291869"/>
                  <a:pt x="238501" y="1291810"/>
                  <a:pt x="179566" y="1261275"/>
                </a:cubicBezTo>
                <a:moveTo>
                  <a:pt x="575944" y="1734328"/>
                </a:moveTo>
                <a:cubicBezTo>
                  <a:pt x="549579" y="1745418"/>
                  <a:pt x="510659" y="1756223"/>
                  <a:pt x="483833" y="1753262"/>
                </a:cubicBezTo>
                <a:moveTo>
                  <a:pt x="1369863" y="1942602"/>
                </a:moveTo>
                <a:cubicBezTo>
                  <a:pt x="1348312" y="1919939"/>
                  <a:pt x="1325178" y="1879557"/>
                  <a:pt x="1314330" y="1856132"/>
                </a:cubicBezTo>
                <a:moveTo>
                  <a:pt x="2396470" y="1726973"/>
                </a:moveTo>
                <a:cubicBezTo>
                  <a:pt x="2394970" y="1766214"/>
                  <a:pt x="2385975" y="1789429"/>
                  <a:pt x="2374274" y="1821842"/>
                </a:cubicBezTo>
                <a:moveTo>
                  <a:pt x="2837240" y="1140713"/>
                </a:moveTo>
                <a:cubicBezTo>
                  <a:pt x="2971032" y="1202966"/>
                  <a:pt x="3101485" y="1368268"/>
                  <a:pt x="3107505" y="1495342"/>
                </a:cubicBezTo>
                <a:moveTo>
                  <a:pt x="3474786" y="763026"/>
                </a:moveTo>
                <a:cubicBezTo>
                  <a:pt x="3454573" y="823858"/>
                  <a:pt x="3418306" y="857212"/>
                  <a:pt x="3354410" y="896012"/>
                </a:cubicBezTo>
                <a:moveTo>
                  <a:pt x="3185983" y="269648"/>
                </a:moveTo>
                <a:cubicBezTo>
                  <a:pt x="3192790" y="293651"/>
                  <a:pt x="3194377" y="309803"/>
                  <a:pt x="3192301" y="332463"/>
                </a:cubicBezTo>
                <a:moveTo>
                  <a:pt x="2417336" y="196397"/>
                </a:moveTo>
                <a:cubicBezTo>
                  <a:pt x="2441352" y="167058"/>
                  <a:pt x="2447821" y="136925"/>
                  <a:pt x="2479021" y="116287"/>
                </a:cubicBezTo>
                <a:moveTo>
                  <a:pt x="1840644" y="234563"/>
                </a:moveTo>
                <a:cubicBezTo>
                  <a:pt x="1849435" y="209271"/>
                  <a:pt x="1857921" y="188230"/>
                  <a:pt x="1870489" y="165486"/>
                </a:cubicBezTo>
                <a:moveTo>
                  <a:pt x="1163859" y="258019"/>
                </a:moveTo>
                <a:cubicBezTo>
                  <a:pt x="1198897" y="279999"/>
                  <a:pt x="1245073" y="300960"/>
                  <a:pt x="1271932" y="325009"/>
                </a:cubicBezTo>
                <a:moveTo>
                  <a:pt x="343089" y="784644"/>
                </a:moveTo>
                <a:cubicBezTo>
                  <a:pt x="337415" y="766882"/>
                  <a:pt x="324092" y="741747"/>
                  <a:pt x="324218" y="714126"/>
                </a:cubicBezTo>
              </a:path>
              <a:path w="3591339" h="2146852" stroke="0" extrusionOk="0">
                <a:moveTo>
                  <a:pt x="324218" y="714126"/>
                </a:moveTo>
                <a:cubicBezTo>
                  <a:pt x="307435" y="595841"/>
                  <a:pt x="367834" y="422328"/>
                  <a:pt x="467455" y="343247"/>
                </a:cubicBezTo>
                <a:cubicBezTo>
                  <a:pt x="660956" y="202475"/>
                  <a:pt x="933833" y="94932"/>
                  <a:pt x="1164275" y="258516"/>
                </a:cubicBezTo>
                <a:cubicBezTo>
                  <a:pt x="1263547" y="2572"/>
                  <a:pt x="1622154" y="-12319"/>
                  <a:pt x="1866831" y="170555"/>
                </a:cubicBezTo>
                <a:cubicBezTo>
                  <a:pt x="1891145" y="78632"/>
                  <a:pt x="2029791" y="27568"/>
                  <a:pt x="2140587" y="9939"/>
                </a:cubicBezTo>
                <a:cubicBezTo>
                  <a:pt x="2276892" y="-781"/>
                  <a:pt x="2402847" y="40635"/>
                  <a:pt x="2480102" y="123294"/>
                </a:cubicBezTo>
                <a:cubicBezTo>
                  <a:pt x="2591718" y="20835"/>
                  <a:pt x="2800686" y="-334"/>
                  <a:pt x="2948140" y="34289"/>
                </a:cubicBezTo>
                <a:cubicBezTo>
                  <a:pt x="3072278" y="61292"/>
                  <a:pt x="3152477" y="149905"/>
                  <a:pt x="3185484" y="277102"/>
                </a:cubicBezTo>
                <a:cubicBezTo>
                  <a:pt x="3324350" y="304868"/>
                  <a:pt x="3437067" y="406373"/>
                  <a:pt x="3490083" y="512759"/>
                </a:cubicBezTo>
                <a:cubicBezTo>
                  <a:pt x="3517284" y="586030"/>
                  <a:pt x="3522807" y="682017"/>
                  <a:pt x="3476449" y="768294"/>
                </a:cubicBezTo>
                <a:cubicBezTo>
                  <a:pt x="3596609" y="885612"/>
                  <a:pt x="3624087" y="1021373"/>
                  <a:pt x="3576042" y="1159001"/>
                </a:cubicBezTo>
                <a:cubicBezTo>
                  <a:pt x="3522127" y="1333495"/>
                  <a:pt x="3329587" y="1432745"/>
                  <a:pt x="3109501" y="1501007"/>
                </a:cubicBezTo>
                <a:cubicBezTo>
                  <a:pt x="3091619" y="1636170"/>
                  <a:pt x="3036385" y="1725952"/>
                  <a:pt x="2942487" y="1794062"/>
                </a:cubicBezTo>
                <a:cubicBezTo>
                  <a:pt x="2777539" y="1933936"/>
                  <a:pt x="2572712" y="1926813"/>
                  <a:pt x="2373858" y="1829545"/>
                </a:cubicBezTo>
                <a:cubicBezTo>
                  <a:pt x="2279149" y="1955311"/>
                  <a:pt x="2171554" y="2093517"/>
                  <a:pt x="1967505" y="2142180"/>
                </a:cubicBezTo>
                <a:cubicBezTo>
                  <a:pt x="1708311" y="2187329"/>
                  <a:pt x="1529596" y="2123190"/>
                  <a:pt x="1370029" y="1951349"/>
                </a:cubicBezTo>
                <a:cubicBezTo>
                  <a:pt x="1095595" y="2041694"/>
                  <a:pt x="736334" y="2008903"/>
                  <a:pt x="482503" y="1762804"/>
                </a:cubicBezTo>
                <a:cubicBezTo>
                  <a:pt x="316296" y="1799203"/>
                  <a:pt x="123039" y="1680612"/>
                  <a:pt x="92277" y="1552989"/>
                </a:cubicBezTo>
                <a:cubicBezTo>
                  <a:pt x="80913" y="1463302"/>
                  <a:pt x="64219" y="1352553"/>
                  <a:pt x="175659" y="1269773"/>
                </a:cubicBezTo>
                <a:cubicBezTo>
                  <a:pt x="59806" y="1213176"/>
                  <a:pt x="-28162" y="1071294"/>
                  <a:pt x="-416" y="979203"/>
                </a:cubicBezTo>
                <a:cubicBezTo>
                  <a:pt x="51032" y="838390"/>
                  <a:pt x="134130" y="719954"/>
                  <a:pt x="321142" y="720934"/>
                </a:cubicBezTo>
                <a:cubicBezTo>
                  <a:pt x="322355" y="718722"/>
                  <a:pt x="322840" y="716758"/>
                  <a:pt x="324218" y="714126"/>
                </a:cubicBezTo>
                <a:close/>
              </a:path>
              <a:path w="3591339" h="2146852" stroke="0" extrusionOk="0">
                <a:moveTo>
                  <a:pt x="-522880" y="2079806"/>
                </a:moveTo>
                <a:cubicBezTo>
                  <a:pt x="-517273" y="2107596"/>
                  <a:pt x="-547630" y="2140606"/>
                  <a:pt x="-582515" y="2139441"/>
                </a:cubicBezTo>
                <a:cubicBezTo>
                  <a:pt x="-611740" y="2138882"/>
                  <a:pt x="-640471" y="2105237"/>
                  <a:pt x="-642150" y="2079806"/>
                </a:cubicBezTo>
                <a:cubicBezTo>
                  <a:pt x="-644019" y="2047986"/>
                  <a:pt x="-612956" y="2016019"/>
                  <a:pt x="-582515" y="2020171"/>
                </a:cubicBezTo>
                <a:cubicBezTo>
                  <a:pt x="-551409" y="2012470"/>
                  <a:pt x="-530664" y="2048094"/>
                  <a:pt x="-522880" y="2079806"/>
                </a:cubicBezTo>
                <a:close/>
              </a:path>
              <a:path w="3591339" h="2146852" stroke="0" extrusionOk="0">
                <a:moveTo>
                  <a:pt x="-195668" y="1966574"/>
                </a:moveTo>
                <a:cubicBezTo>
                  <a:pt x="-206202" y="2027960"/>
                  <a:pt x="-251498" y="2086022"/>
                  <a:pt x="-314938" y="2085844"/>
                </a:cubicBezTo>
                <a:cubicBezTo>
                  <a:pt x="-381267" y="2069623"/>
                  <a:pt x="-441482" y="2018687"/>
                  <a:pt x="-434208" y="1966574"/>
                </a:cubicBezTo>
                <a:cubicBezTo>
                  <a:pt x="-435913" y="1901860"/>
                  <a:pt x="-379534" y="1861494"/>
                  <a:pt x="-314938" y="1847304"/>
                </a:cubicBezTo>
                <a:cubicBezTo>
                  <a:pt x="-242508" y="1840367"/>
                  <a:pt x="-203432" y="1911032"/>
                  <a:pt x="-195668" y="1966574"/>
                </a:cubicBezTo>
                <a:close/>
              </a:path>
              <a:path w="3591339" h="2146852" stroke="0" extrusionOk="0">
                <a:moveTo>
                  <a:pt x="241385" y="1806862"/>
                </a:moveTo>
                <a:cubicBezTo>
                  <a:pt x="258541" y="1919578"/>
                  <a:pt x="182582" y="1994467"/>
                  <a:pt x="62481" y="1985766"/>
                </a:cubicBezTo>
                <a:cubicBezTo>
                  <a:pt x="-34795" y="2003383"/>
                  <a:pt x="-102481" y="1892817"/>
                  <a:pt x="-116423" y="1806862"/>
                </a:cubicBezTo>
                <a:cubicBezTo>
                  <a:pt x="-121295" y="1710806"/>
                  <a:pt x="-33462" y="1622452"/>
                  <a:pt x="62481" y="1627958"/>
                </a:cubicBezTo>
                <a:cubicBezTo>
                  <a:pt x="163249" y="1607581"/>
                  <a:pt x="256005" y="1698894"/>
                  <a:pt x="241385" y="1806862"/>
                </a:cubicBezTo>
                <a:close/>
              </a:path>
              <a:path w="3591339" h="2146852" fill="none" stroke="0" extrusionOk="0">
                <a:moveTo>
                  <a:pt x="390142" y="1300882"/>
                </a:moveTo>
                <a:cubicBezTo>
                  <a:pt x="318385" y="1320044"/>
                  <a:pt x="240700" y="1295696"/>
                  <a:pt x="179566" y="1261275"/>
                </a:cubicBezTo>
                <a:moveTo>
                  <a:pt x="575944" y="1734328"/>
                </a:moveTo>
                <a:cubicBezTo>
                  <a:pt x="542748" y="1747736"/>
                  <a:pt x="512199" y="1744712"/>
                  <a:pt x="483833" y="1753262"/>
                </a:cubicBezTo>
                <a:moveTo>
                  <a:pt x="1369863" y="1942602"/>
                </a:moveTo>
                <a:cubicBezTo>
                  <a:pt x="1351496" y="1914794"/>
                  <a:pt x="1327393" y="1885626"/>
                  <a:pt x="1314330" y="1856132"/>
                </a:cubicBezTo>
                <a:moveTo>
                  <a:pt x="2396470" y="1726973"/>
                </a:moveTo>
                <a:cubicBezTo>
                  <a:pt x="2389561" y="1755384"/>
                  <a:pt x="2382163" y="1792635"/>
                  <a:pt x="2374274" y="1821842"/>
                </a:cubicBezTo>
                <a:moveTo>
                  <a:pt x="2837240" y="1140713"/>
                </a:moveTo>
                <a:cubicBezTo>
                  <a:pt x="3022580" y="1200715"/>
                  <a:pt x="3102546" y="1365167"/>
                  <a:pt x="3107505" y="1495342"/>
                </a:cubicBezTo>
                <a:moveTo>
                  <a:pt x="3474786" y="763026"/>
                </a:moveTo>
                <a:cubicBezTo>
                  <a:pt x="3447601" y="817279"/>
                  <a:pt x="3408765" y="854564"/>
                  <a:pt x="3354410" y="896012"/>
                </a:cubicBezTo>
                <a:moveTo>
                  <a:pt x="3185983" y="269648"/>
                </a:moveTo>
                <a:cubicBezTo>
                  <a:pt x="3193065" y="292740"/>
                  <a:pt x="3191804" y="313108"/>
                  <a:pt x="3192301" y="332463"/>
                </a:cubicBezTo>
                <a:moveTo>
                  <a:pt x="2417336" y="196397"/>
                </a:moveTo>
                <a:cubicBezTo>
                  <a:pt x="2433624" y="168133"/>
                  <a:pt x="2455009" y="141783"/>
                  <a:pt x="2479021" y="116287"/>
                </a:cubicBezTo>
                <a:moveTo>
                  <a:pt x="1840644" y="234563"/>
                </a:moveTo>
                <a:cubicBezTo>
                  <a:pt x="1849700" y="211088"/>
                  <a:pt x="1855026" y="183928"/>
                  <a:pt x="1870489" y="165486"/>
                </a:cubicBezTo>
                <a:moveTo>
                  <a:pt x="1163859" y="258019"/>
                </a:moveTo>
                <a:cubicBezTo>
                  <a:pt x="1196677" y="275052"/>
                  <a:pt x="1236197" y="304251"/>
                  <a:pt x="1271932" y="325009"/>
                </a:cubicBezTo>
                <a:moveTo>
                  <a:pt x="343089" y="784644"/>
                </a:moveTo>
                <a:cubicBezTo>
                  <a:pt x="333781" y="761411"/>
                  <a:pt x="332606" y="736761"/>
                  <a:pt x="324218" y="714126"/>
                </a:cubicBezTo>
              </a:path>
            </a:pathLst>
          </a:custGeom>
          <a:solidFill>
            <a:schemeClr val="bg1"/>
          </a:solidFill>
          <a:ln w="28575">
            <a:extLst>
              <a:ext uri="{C807C97D-BFC1-408E-A445-0C87EB9F89A2}">
                <ask:lineSketchStyleProps xmlns="" xmlns:ask="http://schemas.microsoft.com/office/drawing/2018/sketchyshapes" sd="2916202906">
                  <a:prstGeom prst="cloudCallout">
                    <a:avLst>
                      <a:gd name="adj1" fmla="val -66220"/>
                      <a:gd name="adj2" fmla="val 468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rgbClr val="FF0000"/>
                </a:solidFill>
                <a:latin typeface="Calibri" panose="020F0502020204030204" pitchFamily="34" charset="0"/>
                <a:cs typeface="Calibri" panose="020F0502020204030204" pitchFamily="34" charset="0"/>
              </a:rPr>
              <a:t>tr</a:t>
            </a:r>
            <a:r>
              <a:rPr lang="vi-VN" sz="6000" b="1" dirty="0" smtClean="0">
                <a:solidFill>
                  <a:srgbClr val="002060"/>
                </a:solidFill>
                <a:latin typeface="Calibri" panose="020F0502020204030204" pitchFamily="34" charset="0"/>
                <a:cs typeface="Calibri" panose="020F0502020204030204" pitchFamily="34" charset="0"/>
              </a:rPr>
              <a:t>ắng</a:t>
            </a:r>
            <a:endParaRPr lang="en-US" sz="6000" b="1" dirty="0">
              <a:solidFill>
                <a:srgbClr val="002060"/>
              </a:solidFill>
              <a:latin typeface="Calibri" panose="020F0502020204030204" pitchFamily="34" charset="0"/>
              <a:cs typeface="Calibri" panose="020F0502020204030204" pitchFamily="34" charset="0"/>
            </a:endParaRPr>
          </a:p>
        </p:txBody>
      </p:sp>
      <p:sp>
        <p:nvSpPr>
          <p:cNvPr id="7" name="Rectangle: Rounded Corners 3">
            <a:extLst>
              <a:ext uri="{FF2B5EF4-FFF2-40B4-BE49-F238E27FC236}">
                <a16:creationId xmlns:a16="http://schemas.microsoft.com/office/drawing/2014/main" id="{6F8A5003-184A-4BB1-8579-6569C8232710}"/>
              </a:ext>
            </a:extLst>
          </p:cNvPr>
          <p:cNvSpPr/>
          <p:nvPr/>
        </p:nvSpPr>
        <p:spPr>
          <a:xfrm>
            <a:off x="128393" y="25961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hoa</a:t>
            </a:r>
            <a:endParaRPr lang="en-US" sz="3600" b="1" dirty="0">
              <a:solidFill>
                <a:schemeClr val="tx1"/>
              </a:solidFill>
              <a:latin typeface="Calibri" panose="020F0502020204030204" pitchFamily="34" charset="0"/>
              <a:cs typeface="Calibri" panose="020F0502020204030204" pitchFamily="34" charset="0"/>
            </a:endParaRPr>
          </a:p>
        </p:txBody>
      </p:sp>
      <p:sp>
        <p:nvSpPr>
          <p:cNvPr id="8" name="Rectangle: Rounded Corners 3">
            <a:extLst>
              <a:ext uri="{FF2B5EF4-FFF2-40B4-BE49-F238E27FC236}">
                <a16:creationId xmlns:a16="http://schemas.microsoft.com/office/drawing/2014/main" id="{6F8A5003-184A-4BB1-8579-6569C8232710}"/>
              </a:ext>
            </a:extLst>
          </p:cNvPr>
          <p:cNvSpPr/>
          <p:nvPr/>
        </p:nvSpPr>
        <p:spPr>
          <a:xfrm>
            <a:off x="128392" y="36629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buồm</a:t>
            </a:r>
            <a:endParaRPr lang="en-US" sz="3600" b="1" dirty="0">
              <a:solidFill>
                <a:schemeClr val="tx1"/>
              </a:solidFill>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6F8A5003-184A-4BB1-8579-6569C8232710}"/>
              </a:ext>
            </a:extLst>
          </p:cNvPr>
          <p:cNvSpPr/>
          <p:nvPr/>
        </p:nvSpPr>
        <p:spPr>
          <a:xfrm>
            <a:off x="128391" y="4822279"/>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sĩ</a:t>
            </a:r>
            <a:endParaRPr lang="en-US" sz="3600" b="1" dirty="0">
              <a:solidFill>
                <a:schemeClr val="tx1"/>
              </a:solidFill>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6F8A5003-184A-4BB1-8579-6569C8232710}"/>
              </a:ext>
            </a:extLst>
          </p:cNvPr>
          <p:cNvSpPr/>
          <p:nvPr/>
        </p:nvSpPr>
        <p:spPr>
          <a:xfrm>
            <a:off x="128391" y="57965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trắng</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491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208134D-C69E-41CA-A4D7-5E2526C970D5}"/>
              </a:ext>
            </a:extLst>
          </p:cNvPr>
          <p:cNvGrpSpPr/>
          <p:nvPr/>
        </p:nvGrpSpPr>
        <p:grpSpPr>
          <a:xfrm>
            <a:off x="135466" y="16442"/>
            <a:ext cx="8518451" cy="1920306"/>
            <a:chOff x="2496878" y="266093"/>
            <a:chExt cx="8518451" cy="1920306"/>
          </a:xfrm>
        </p:grpSpPr>
        <p:sp>
          <p:nvSpPr>
            <p:cNvPr id="7"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a:ln w="254000">
                    <a:solidFill>
                      <a:schemeClr val="bg1"/>
                    </a:solidFill>
                    <a:prstDash val="solid"/>
                  </a:ln>
                  <a:solidFill>
                    <a:schemeClr val="bg1"/>
                  </a:solidFill>
                  <a:latin typeface="#9Slide05 SVNClementine" panose="020F0502020204030203" pitchFamily="34" charset="0"/>
                </a:rPr>
                <a:t>Tiêu chí đánh giá</a:t>
              </a:r>
            </a:p>
          </p:txBody>
        </p:sp>
        <p:sp>
          <p:nvSpPr>
            <p:cNvPr id="8" name="Title 1">
              <a:extLst>
                <a:ext uri="{FF2B5EF4-FFF2-40B4-BE49-F238E27FC236}">
                  <a16:creationId xmlns:a16="http://schemas.microsoft.com/office/drawing/2014/main" id="{2F9379F3-4E9E-40DD-9A33-0E4A5EF8B29B}"/>
                </a:ext>
              </a:extLst>
            </p:cNvPr>
            <p:cNvSpPr txBox="1">
              <a:spLocks/>
            </p:cNvSpPr>
            <p:nvPr/>
          </p:nvSpPr>
          <p:spPr>
            <a:xfrm>
              <a:off x="2496878" y="289506"/>
              <a:ext cx="7808070"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Tiêu</a:t>
              </a:r>
              <a:r>
                <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a:t>
              </a:r>
              <a:r>
                <a:rPr lang="en-US" sz="96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chí</a:t>
              </a:r>
              <a:r>
                <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a:t>
              </a:r>
              <a:r>
                <a:rPr lang="en-US" sz="96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đánh</a:t>
              </a:r>
              <a:r>
                <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a:t>
              </a:r>
              <a:r>
                <a:rPr lang="en-US" sz="96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giá</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grpSp>
        <p:nvGrpSpPr>
          <p:cNvPr id="9" name="Group 8">
            <a:extLst>
              <a:ext uri="{FF2B5EF4-FFF2-40B4-BE49-F238E27FC236}">
                <a16:creationId xmlns:a16="http://schemas.microsoft.com/office/drawing/2014/main" id="{7D1AE0C7-FABD-44BC-8620-2376A2D3CC7D}"/>
              </a:ext>
            </a:extLst>
          </p:cNvPr>
          <p:cNvGrpSpPr/>
          <p:nvPr/>
        </p:nvGrpSpPr>
        <p:grpSpPr>
          <a:xfrm>
            <a:off x="3038732" y="1913335"/>
            <a:ext cx="7184851" cy="1534601"/>
            <a:chOff x="1576923" y="2093033"/>
            <a:chExt cx="7184851" cy="1534601"/>
          </a:xfrm>
        </p:grpSpPr>
        <p:sp>
          <p:nvSpPr>
            <p:cNvPr id="10" name="Rectangle: Rounded Corners 26">
              <a:extLst>
                <a:ext uri="{FF2B5EF4-FFF2-40B4-BE49-F238E27FC236}">
                  <a16:creationId xmlns:a16="http://schemas.microsoft.com/office/drawing/2014/main" id="{CD9B36FA-DA8B-4C1D-B89B-CACC9FD3F756}"/>
                </a:ext>
              </a:extLst>
            </p:cNvPr>
            <p:cNvSpPr/>
            <p:nvPr/>
          </p:nvSpPr>
          <p:spPr>
            <a:xfrm>
              <a:off x="1576923" y="2093033"/>
              <a:ext cx="5949528"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solidFill>
                    <a:srgbClr val="FF0000"/>
                  </a:solidFill>
                </a:rPr>
                <a:t>1. </a:t>
              </a:r>
              <a:r>
                <a:rPr lang="en-US" sz="4400" dirty="0"/>
                <a:t>Sai </a:t>
              </a:r>
              <a:r>
                <a:rPr lang="en-US" sz="4400" dirty="0" err="1"/>
                <a:t>không</a:t>
              </a:r>
              <a:r>
                <a:rPr lang="en-US" sz="4400" dirty="0"/>
                <a:t> </a:t>
              </a:r>
              <a:r>
                <a:rPr lang="en-US" sz="4400" dirty="0" err="1"/>
                <a:t>quá</a:t>
              </a:r>
              <a:r>
                <a:rPr lang="en-US" sz="4400" dirty="0"/>
                <a:t> 5 </a:t>
              </a:r>
              <a:r>
                <a:rPr lang="vi-VN" sz="4400" dirty="0" smtClean="0"/>
                <a:t>lỗi.</a:t>
              </a:r>
              <a:endParaRPr lang="en-US" sz="4400" dirty="0"/>
            </a:p>
          </p:txBody>
        </p:sp>
      </p:grpSp>
      <p:grpSp>
        <p:nvGrpSpPr>
          <p:cNvPr id="12" name="Group 11">
            <a:extLst>
              <a:ext uri="{FF2B5EF4-FFF2-40B4-BE49-F238E27FC236}">
                <a16:creationId xmlns:a16="http://schemas.microsoft.com/office/drawing/2014/main" id="{50F3821D-3032-404E-BB3F-12589A977FDB}"/>
              </a:ext>
            </a:extLst>
          </p:cNvPr>
          <p:cNvGrpSpPr/>
          <p:nvPr/>
        </p:nvGrpSpPr>
        <p:grpSpPr>
          <a:xfrm>
            <a:off x="4298198" y="3193907"/>
            <a:ext cx="5451023" cy="1733561"/>
            <a:chOff x="2836389" y="3373605"/>
            <a:chExt cx="5451023" cy="1733561"/>
          </a:xfrm>
        </p:grpSpPr>
        <p:sp>
          <p:nvSpPr>
            <p:cNvPr id="13"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5116680"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solidFill>
                    <a:schemeClr val="accent5">
                      <a:lumMod val="75000"/>
                    </a:schemeClr>
                  </a:solidFill>
                </a:rPr>
                <a:t>2. </a:t>
              </a:r>
              <a:r>
                <a:rPr lang="en-US" sz="4400" dirty="0" err="1"/>
                <a:t>Chữ</a:t>
              </a:r>
              <a:r>
                <a:rPr lang="en-US" sz="4400" dirty="0"/>
                <a:t> </a:t>
              </a:r>
              <a:r>
                <a:rPr lang="en-US" sz="4400" dirty="0" err="1"/>
                <a:t>viết</a:t>
              </a:r>
              <a:r>
                <a:rPr lang="en-US" sz="4400" dirty="0"/>
                <a:t> </a:t>
              </a:r>
              <a:r>
                <a:rPr lang="en-US" sz="4400" dirty="0" err="1"/>
                <a:t>rõ</a:t>
              </a:r>
              <a:r>
                <a:rPr lang="en-US" sz="4400" dirty="0"/>
                <a:t> </a:t>
              </a:r>
              <a:r>
                <a:rPr lang="en-US" sz="4400" dirty="0" err="1"/>
                <a:t>ràng</a:t>
              </a:r>
              <a:r>
                <a:rPr lang="en-US" sz="4400" dirty="0"/>
                <a:t>, </a:t>
              </a:r>
              <a:r>
                <a:rPr lang="en-US" sz="4400" dirty="0" err="1"/>
                <a:t>sạch</a:t>
              </a:r>
              <a:r>
                <a:rPr lang="en-US" sz="4400" dirty="0"/>
                <a:t> </a:t>
              </a:r>
              <a:r>
                <a:rPr lang="vi-VN" sz="4400" dirty="0" smtClean="0"/>
                <a:t>đẹp.</a:t>
              </a:r>
              <a:endParaRPr lang="en-US" sz="4400" dirty="0"/>
            </a:p>
          </p:txBody>
        </p:sp>
      </p:grpSp>
      <p:grpSp>
        <p:nvGrpSpPr>
          <p:cNvPr id="15" name="Group 14">
            <a:extLst>
              <a:ext uri="{FF2B5EF4-FFF2-40B4-BE49-F238E27FC236}">
                <a16:creationId xmlns:a16="http://schemas.microsoft.com/office/drawing/2014/main" id="{6FE8EBAC-C955-4831-AC83-780705A71C21}"/>
              </a:ext>
            </a:extLst>
          </p:cNvPr>
          <p:cNvGrpSpPr/>
          <p:nvPr/>
        </p:nvGrpSpPr>
        <p:grpSpPr>
          <a:xfrm>
            <a:off x="6059415" y="4630900"/>
            <a:ext cx="5617156" cy="1667668"/>
            <a:chOff x="4634182" y="4810598"/>
            <a:chExt cx="5617156" cy="1667668"/>
          </a:xfrm>
        </p:grpSpPr>
        <p:sp>
          <p:nvSpPr>
            <p:cNvPr id="16"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5149801"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solidFill>
                    <a:schemeClr val="accent6">
                      <a:lumMod val="75000"/>
                    </a:schemeClr>
                  </a:solidFill>
                </a:rPr>
                <a:t>3. </a:t>
              </a:r>
              <a:r>
                <a:rPr lang="en-US" sz="4400" dirty="0" err="1"/>
                <a:t>Trình</a:t>
              </a:r>
              <a:r>
                <a:rPr lang="en-US" sz="4400" dirty="0"/>
                <a:t> </a:t>
              </a:r>
              <a:r>
                <a:rPr lang="en-US" sz="4400" dirty="0" err="1"/>
                <a:t>bày</a:t>
              </a:r>
              <a:r>
                <a:rPr lang="en-US" sz="4400" dirty="0"/>
                <a:t> </a:t>
              </a:r>
              <a:r>
                <a:rPr lang="en-US" sz="4400" dirty="0" err="1"/>
                <a:t>đúng</a:t>
              </a:r>
              <a:r>
                <a:rPr lang="en-US" sz="4400" dirty="0"/>
                <a:t> </a:t>
              </a:r>
              <a:r>
                <a:rPr lang="en-US" sz="4400" dirty="0" err="1"/>
                <a:t>hình</a:t>
              </a:r>
              <a:r>
                <a:rPr lang="en-US" sz="4400" dirty="0"/>
                <a:t> </a:t>
              </a:r>
              <a:r>
                <a:rPr lang="vi-VN" sz="4400" dirty="0" smtClean="0"/>
                <a:t>thức.</a:t>
              </a:r>
              <a:endParaRPr lang="en-US" sz="4400" dirty="0"/>
            </a:p>
          </p:txBody>
        </p:sp>
      </p:grpSp>
      <p:pic>
        <p:nvPicPr>
          <p:cNvPr id="18" name="Picture 2">
            <a:extLst>
              <a:ext uri="{FF2B5EF4-FFF2-40B4-BE49-F238E27FC236}">
                <a16:creationId xmlns:a16="http://schemas.microsoft.com/office/drawing/2014/main" id="{4ABD2EB0-B881-4D8E-8C47-A59A35ED5C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351404" y="3833641"/>
            <a:ext cx="5327047" cy="3046730"/>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517" y="1752578"/>
            <a:ext cx="1293264" cy="1293264"/>
          </a:xfrm>
          <a:prstGeom prst="rect">
            <a:avLst/>
          </a:prstGeom>
        </p:spPr>
      </p:pic>
      <p:pic>
        <p:nvPicPr>
          <p:cNvPr id="20" name="Picture 2">
            <a:extLst>
              <a:ext uri="{FF2B5EF4-FFF2-40B4-BE49-F238E27FC236}">
                <a16:creationId xmlns:a16="http://schemas.microsoft.com/office/drawing/2014/main" id="{FA6B2053-87B1-456F-BC71-0F003854DC3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652" b="90466" l="9752" r="90603">
                        <a14:foregroundMark x1="40603" y1="6652" x2="40603" y2="6652"/>
                        <a14:foregroundMark x1="49645" y1="58537" x2="49645" y2="58537"/>
                        <a14:foregroundMark x1="54965" y1="49667" x2="47163" y2="55211"/>
                        <a14:foregroundMark x1="47163" y1="55211" x2="55142" y2="47894"/>
                        <a14:foregroundMark x1="55142" y1="47894" x2="56738" y2="48337"/>
                        <a14:foregroundMark x1="53901" y1="54989" x2="42376" y2="66962"/>
                        <a14:foregroundMark x1="68440" y1="18625" x2="90603" y2="37251"/>
                        <a14:foregroundMark x1="89716" y1="27938" x2="74823" y2="15078"/>
                        <a14:foregroundMark x1="57092" y1="90466" x2="57092" y2="90466"/>
                        <a14:backgroundMark x1="18262" y1="65188" x2="18262" y2="65188"/>
                        <a14:backgroundMark x1="67908" y1="13082" x2="67908" y2="13082"/>
                        <a14:backgroundMark x1="82801" y1="70510" x2="82801" y2="70510"/>
                      </a14:backgroundRemoval>
                    </a14:imgEffect>
                  </a14:imgLayer>
                </a14:imgProps>
              </a:ext>
              <a:ext uri="{28A0092B-C50C-407E-A947-70E740481C1C}">
                <a14:useLocalDpi xmlns:a14="http://schemas.microsoft.com/office/drawing/2010/main" val="0"/>
              </a:ext>
            </a:extLst>
          </a:blip>
          <a:srcRect/>
          <a:stretch>
            <a:fillRect/>
          </a:stretch>
        </p:blipFill>
        <p:spPr bwMode="auto">
          <a:xfrm>
            <a:off x="6847198" y="3851595"/>
            <a:ext cx="1030468" cy="8240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EED6A674-E677-428D-8E5A-A077105A08F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88260" y="5346191"/>
            <a:ext cx="1077579" cy="86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24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1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ppt_y</p:attrName>
                                        </p:attrNameLst>
                                      </p:cBhvr>
                                      <p:tavLst>
                                        <p:tav tm="0">
                                          <p:val>
                                            <p:strVal val="#ppt_y+#ppt_h*1.125000"/>
                                          </p:val>
                                        </p:tav>
                                        <p:tav tm="100000">
                                          <p:val>
                                            <p:strVal val="#ppt_y"/>
                                          </p:val>
                                        </p:tav>
                                      </p:tavLst>
                                    </p:anim>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1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ppt_y</p:attrName>
                                        </p:attrNameLst>
                                      </p:cBhvr>
                                      <p:tavLst>
                                        <p:tav tm="0">
                                          <p:val>
                                            <p:strVal val="#ppt_y+#ppt_h*1.125000"/>
                                          </p:val>
                                        </p:tav>
                                        <p:tav tm="100000">
                                          <p:val>
                                            <p:strVal val="#ppt_y"/>
                                          </p:val>
                                        </p:tav>
                                      </p:tavLst>
                                    </p:anim>
                                    <p:animEffect transition="in" filter="wipe(up)">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208134D-C69E-41CA-A4D7-5E2526C970D5}"/>
              </a:ext>
            </a:extLst>
          </p:cNvPr>
          <p:cNvGrpSpPr/>
          <p:nvPr/>
        </p:nvGrpSpPr>
        <p:grpSpPr>
          <a:xfrm>
            <a:off x="3015826" y="174204"/>
            <a:ext cx="8518451" cy="1907657"/>
            <a:chOff x="2496878" y="255329"/>
            <a:chExt cx="8518451" cy="1907657"/>
          </a:xfrm>
        </p:grpSpPr>
        <p:sp>
          <p:nvSpPr>
            <p:cNvPr id="7"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54000">
                    <a:solidFill>
                      <a:schemeClr val="bg1"/>
                    </a:solidFill>
                    <a:prstDash val="solid"/>
                  </a:ln>
                  <a:solidFill>
                    <a:schemeClr val="bg1"/>
                  </a:solidFill>
                  <a:latin typeface="#9Slide05 SVNClementine" panose="020F0502020204030203" pitchFamily="34" charset="0"/>
                </a:rPr>
                <a:t>THỰC HÀNH</a:t>
              </a:r>
              <a:endParaRPr lang="en-US" sz="9600" b="1" dirty="0">
                <a:ln w="254000">
                  <a:solidFill>
                    <a:schemeClr val="bg1"/>
                  </a:solidFill>
                  <a:prstDash val="solid"/>
                </a:ln>
                <a:solidFill>
                  <a:schemeClr val="bg1"/>
                </a:solidFill>
                <a:latin typeface="#9Slide05 SVNClementine" panose="020F0502020204030203" pitchFamily="34" charset="0"/>
              </a:endParaRPr>
            </a:p>
          </p:txBody>
        </p:sp>
        <p:sp>
          <p:nvSpPr>
            <p:cNvPr id="8" name="Title 1">
              <a:extLst>
                <a:ext uri="{FF2B5EF4-FFF2-40B4-BE49-F238E27FC236}">
                  <a16:creationId xmlns:a16="http://schemas.microsoft.com/office/drawing/2014/main" id="{2F9379F3-4E9E-40DD-9A33-0E4A5EF8B29B}"/>
                </a:ext>
              </a:extLst>
            </p:cNvPr>
            <p:cNvSpPr txBox="1">
              <a:spLocks/>
            </p:cNvSpPr>
            <p:nvPr/>
          </p:nvSpPr>
          <p:spPr>
            <a:xfrm>
              <a:off x="2496878" y="255329"/>
              <a:ext cx="7808070"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THỰC</a:t>
              </a:r>
              <a:r>
                <a:rPr lang="en-US"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a:t>
              </a:r>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HÀNH</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pic>
        <p:nvPicPr>
          <p:cNvPr id="9"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4621" y="75758"/>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table, indoor, toy&#10;&#10;Description automatically generated">
            <a:extLst>
              <a:ext uri="{FF2B5EF4-FFF2-40B4-BE49-F238E27FC236}">
                <a16:creationId xmlns:a16="http://schemas.microsoft.com/office/drawing/2014/main" id="{7915C321-64D4-88E5-B620-00324862A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407" y="1628840"/>
            <a:ext cx="8175776" cy="5018848"/>
          </a:xfrm>
          <a:prstGeom prst="rect">
            <a:avLst/>
          </a:prstGeom>
        </p:spPr>
      </p:pic>
      <p:pic>
        <p:nvPicPr>
          <p:cNvPr id="12" name="Picture 18">
            <a:extLst>
              <a:ext uri="{FF2B5EF4-FFF2-40B4-BE49-F238E27FC236}">
                <a16:creationId xmlns:a16="http://schemas.microsoft.com/office/drawing/2014/main" id="{E926FC8F-8667-297E-E75A-9ADAC6B65D09}"/>
              </a:ext>
            </a:extLst>
          </p:cNvPr>
          <p:cNvPicPr>
            <a:picLocks noChangeAspect="1"/>
          </p:cNvPicPr>
          <p:nvPr/>
        </p:nvPicPr>
        <p:blipFill>
          <a:blip r:embed="rId5"/>
          <a:srcRect/>
          <a:stretch>
            <a:fillRect/>
          </a:stretch>
        </p:blipFill>
        <p:spPr>
          <a:xfrm>
            <a:off x="0" y="5130298"/>
            <a:ext cx="3472768" cy="1727702"/>
          </a:xfrm>
          <a:prstGeom prst="rect">
            <a:avLst/>
          </a:prstGeom>
        </p:spPr>
      </p:pic>
      <p:pic>
        <p:nvPicPr>
          <p:cNvPr id="13" name="Picture 12">
            <a:extLst>
              <a:ext uri="{FF2B5EF4-FFF2-40B4-BE49-F238E27FC236}">
                <a16:creationId xmlns:a16="http://schemas.microsoft.com/office/drawing/2014/main" id="{E926FC8F-8667-297E-E75A-9ADAC6B65D09}"/>
              </a:ext>
            </a:extLst>
          </p:cNvPr>
          <p:cNvPicPr>
            <a:picLocks noChangeAspect="1"/>
          </p:cNvPicPr>
          <p:nvPr/>
        </p:nvPicPr>
        <p:blipFill>
          <a:blip r:embed="rId5"/>
          <a:srcRect/>
          <a:stretch>
            <a:fillRect/>
          </a:stretch>
        </p:blipFill>
        <p:spPr>
          <a:xfrm>
            <a:off x="3278047" y="5130298"/>
            <a:ext cx="3472768" cy="1727702"/>
          </a:xfrm>
          <a:prstGeom prst="rect">
            <a:avLst/>
          </a:prstGeom>
        </p:spPr>
      </p:pic>
      <p:pic>
        <p:nvPicPr>
          <p:cNvPr id="14" name="Picture 18">
            <a:extLst>
              <a:ext uri="{FF2B5EF4-FFF2-40B4-BE49-F238E27FC236}">
                <a16:creationId xmlns:a16="http://schemas.microsoft.com/office/drawing/2014/main" id="{E926FC8F-8667-297E-E75A-9ADAC6B65D09}"/>
              </a:ext>
            </a:extLst>
          </p:cNvPr>
          <p:cNvPicPr>
            <a:picLocks noChangeAspect="1"/>
          </p:cNvPicPr>
          <p:nvPr/>
        </p:nvPicPr>
        <p:blipFill>
          <a:blip r:embed="rId5"/>
          <a:srcRect/>
          <a:stretch>
            <a:fillRect/>
          </a:stretch>
        </p:blipFill>
        <p:spPr>
          <a:xfrm>
            <a:off x="6750815" y="5130298"/>
            <a:ext cx="3472768" cy="1727702"/>
          </a:xfrm>
          <a:prstGeom prst="rect">
            <a:avLst/>
          </a:prstGeom>
        </p:spPr>
      </p:pic>
      <p:pic>
        <p:nvPicPr>
          <p:cNvPr id="15" name="Picture 18">
            <a:extLst>
              <a:ext uri="{FF2B5EF4-FFF2-40B4-BE49-F238E27FC236}">
                <a16:creationId xmlns:a16="http://schemas.microsoft.com/office/drawing/2014/main" id="{E926FC8F-8667-297E-E75A-9ADAC6B65D09}"/>
              </a:ext>
            </a:extLst>
          </p:cNvPr>
          <p:cNvPicPr>
            <a:picLocks noChangeAspect="1"/>
          </p:cNvPicPr>
          <p:nvPr/>
        </p:nvPicPr>
        <p:blipFill>
          <a:blip r:embed="rId5"/>
          <a:srcRect/>
          <a:stretch>
            <a:fillRect/>
          </a:stretch>
        </p:blipFill>
        <p:spPr>
          <a:xfrm>
            <a:off x="9016585" y="5130298"/>
            <a:ext cx="3472768" cy="1727702"/>
          </a:xfrm>
          <a:prstGeom prst="rect">
            <a:avLst/>
          </a:prstGeom>
        </p:spPr>
      </p:pic>
    </p:spTree>
    <p:extLst>
      <p:ext uri="{BB962C8B-B14F-4D97-AF65-F5344CB8AC3E}">
        <p14:creationId xmlns:p14="http://schemas.microsoft.com/office/powerpoint/2010/main" val="378165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vector little artist cartoon character with blank board isol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69" y="191964"/>
            <a:ext cx="7068186" cy="66730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208134D-C69E-41CA-A4D7-5E2526C970D5}"/>
              </a:ext>
            </a:extLst>
          </p:cNvPr>
          <p:cNvGrpSpPr/>
          <p:nvPr/>
        </p:nvGrpSpPr>
        <p:grpSpPr>
          <a:xfrm>
            <a:off x="7524773" y="1981395"/>
            <a:ext cx="4667227" cy="1896893"/>
            <a:chOff x="2496878" y="266093"/>
            <a:chExt cx="8518451" cy="1896893"/>
          </a:xfrm>
        </p:grpSpPr>
        <p:sp>
          <p:nvSpPr>
            <p:cNvPr id="10"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54000">
                    <a:solidFill>
                      <a:schemeClr val="bg1"/>
                    </a:solidFill>
                    <a:prstDash val="solid"/>
                  </a:ln>
                  <a:solidFill>
                    <a:schemeClr val="bg1"/>
                  </a:solidFill>
                  <a:latin typeface="#9Slide05 SVNClementine" panose="020F0502020204030203" pitchFamily="34" charset="0"/>
                </a:rPr>
                <a:t>Sắc màu</a:t>
              </a:r>
              <a:endParaRPr lang="en-US" sz="9600" b="1" dirty="0">
                <a:ln w="254000">
                  <a:solidFill>
                    <a:schemeClr val="bg1"/>
                  </a:solidFill>
                  <a:prstDash val="solid"/>
                </a:ln>
                <a:solidFill>
                  <a:schemeClr val="bg1"/>
                </a:solidFill>
                <a:latin typeface="#9Slide05 SVNClementine" panose="020F0502020204030203" pitchFamily="34" charset="0"/>
              </a:endParaRPr>
            </a:p>
          </p:txBody>
        </p:sp>
        <p:sp>
          <p:nvSpPr>
            <p:cNvPr id="11" name="Title 1">
              <a:extLst>
                <a:ext uri="{FF2B5EF4-FFF2-40B4-BE49-F238E27FC236}">
                  <a16:creationId xmlns:a16="http://schemas.microsoft.com/office/drawing/2014/main" id="{2F9379F3-4E9E-40DD-9A33-0E4A5EF8B29B}"/>
                </a:ext>
              </a:extLst>
            </p:cNvPr>
            <p:cNvSpPr txBox="1">
              <a:spLocks/>
            </p:cNvSpPr>
            <p:nvPr/>
          </p:nvSpPr>
          <p:spPr>
            <a:xfrm>
              <a:off x="2496878" y="266093"/>
              <a:ext cx="7808070"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iêu/yêu</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grpSp>
        <p:nvGrpSpPr>
          <p:cNvPr id="12" name="Group 11">
            <a:extLst>
              <a:ext uri="{FF2B5EF4-FFF2-40B4-BE49-F238E27FC236}">
                <a16:creationId xmlns:a16="http://schemas.microsoft.com/office/drawing/2014/main" id="{F4CC27F1-CB41-C0FA-79FF-50A6FEA747C3}"/>
              </a:ext>
            </a:extLst>
          </p:cNvPr>
          <p:cNvGrpSpPr/>
          <p:nvPr/>
        </p:nvGrpSpPr>
        <p:grpSpPr>
          <a:xfrm>
            <a:off x="7604270" y="511786"/>
            <a:ext cx="3594627" cy="1323439"/>
            <a:chOff x="2941085" y="292595"/>
            <a:chExt cx="6311643" cy="1323439"/>
          </a:xfrm>
        </p:grpSpPr>
        <p:sp>
          <p:nvSpPr>
            <p:cNvPr id="13" name="TextBox 12">
              <a:extLst>
                <a:ext uri="{FF2B5EF4-FFF2-40B4-BE49-F238E27FC236}">
                  <a16:creationId xmlns:a16="http://schemas.microsoft.com/office/drawing/2014/main" id="{60D1B873-F040-A745-EDFC-C175F496F059}"/>
                </a:ext>
              </a:extLst>
            </p:cNvPr>
            <p:cNvSpPr txBox="1"/>
            <p:nvPr/>
          </p:nvSpPr>
          <p:spPr>
            <a:xfrm>
              <a:off x="2941085" y="292595"/>
              <a:ext cx="6309827" cy="1323439"/>
            </a:xfrm>
            <a:prstGeom prst="rect">
              <a:avLst/>
            </a:prstGeom>
            <a:noFill/>
          </p:spPr>
          <p:txBody>
            <a:bodyPr wrap="square" rtlCol="0">
              <a:spAutoFit/>
            </a:bodyPr>
            <a:lstStyle/>
            <a:p>
              <a:pPr algn="ctr"/>
              <a:r>
                <a:rPr lang="vi-VN" sz="8000" b="1" dirty="0" smtClean="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 biệt</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4" name="TextBox 13">
              <a:extLst>
                <a:ext uri="{FF2B5EF4-FFF2-40B4-BE49-F238E27FC236}">
                  <a16:creationId xmlns:a16="http://schemas.microsoft.com/office/drawing/2014/main" id="{5F9460F8-EA8D-4E8B-7739-6C380EA8610C}"/>
                </a:ext>
              </a:extLst>
            </p:cNvPr>
            <p:cNvSpPr txBox="1"/>
            <p:nvPr/>
          </p:nvSpPr>
          <p:spPr>
            <a:xfrm>
              <a:off x="2942901" y="292595"/>
              <a:ext cx="6309827" cy="1323439"/>
            </a:xfrm>
            <a:prstGeom prst="rect">
              <a:avLst/>
            </a:prstGeom>
            <a:noFill/>
          </p:spPr>
          <p:txBody>
            <a:bodyPr wrap="square" rtlCol="0">
              <a:spAutoFit/>
            </a:bodyPr>
            <a:lstStyle/>
            <a:p>
              <a:pPr algn="ctr"/>
              <a:r>
                <a:rPr lang="vi-VN" sz="8000" b="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 biệt</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5"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0" y="5130298"/>
            <a:ext cx="3472768" cy="1727702"/>
          </a:xfrm>
          <a:prstGeom prst="rect">
            <a:avLst/>
          </a:prstGeom>
        </p:spPr>
      </p:pic>
      <p:pic>
        <p:nvPicPr>
          <p:cNvPr id="16" name="Picture 15">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3278047" y="5130298"/>
            <a:ext cx="3472768" cy="1727702"/>
          </a:xfrm>
          <a:prstGeom prst="rect">
            <a:avLst/>
          </a:prstGeom>
        </p:spPr>
      </p:pic>
      <p:pic>
        <p:nvPicPr>
          <p:cNvPr id="17"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6750815" y="5130298"/>
            <a:ext cx="3472768" cy="1727702"/>
          </a:xfrm>
          <a:prstGeom prst="rect">
            <a:avLst/>
          </a:prstGeom>
        </p:spPr>
      </p:pic>
      <p:pic>
        <p:nvPicPr>
          <p:cNvPr id="18"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9016585" y="5130298"/>
            <a:ext cx="3472768" cy="1727702"/>
          </a:xfrm>
          <a:prstGeom prst="rect">
            <a:avLst/>
          </a:prstGeom>
        </p:spPr>
      </p:pic>
      <p:sp>
        <p:nvSpPr>
          <p:cNvPr id="19" name="TextBox 18">
            <a:extLst>
              <a:ext uri="{FF2B5EF4-FFF2-40B4-BE49-F238E27FC236}">
                <a16:creationId xmlns:a16="http://schemas.microsoft.com/office/drawing/2014/main" id="{D0C86743-AA99-8F83-6A97-C9AE74FA3F0F}"/>
              </a:ext>
            </a:extLst>
          </p:cNvPr>
          <p:cNvSpPr txBox="1"/>
          <p:nvPr/>
        </p:nvSpPr>
        <p:spPr>
          <a:xfrm>
            <a:off x="3342055" y="2929842"/>
            <a:ext cx="2621871" cy="769441"/>
          </a:xfrm>
          <a:prstGeom prst="rect">
            <a:avLst/>
          </a:prstGeom>
          <a:noFill/>
          <a:effectLst>
            <a:glow rad="228600">
              <a:schemeClr val="accent3">
                <a:satMod val="175000"/>
                <a:alpha val="40000"/>
              </a:schemeClr>
            </a:glow>
          </a:effectLst>
        </p:spPr>
        <p:txBody>
          <a:bodyPr wrap="square" rtlCol="0">
            <a:spAutoFit/>
          </a:bodyPr>
          <a:lstStyle/>
          <a:p>
            <a:pPr algn="ctr"/>
            <a:r>
              <a:rPr lang="vi-VN" sz="4400" dirty="0" smtClean="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Trạm 2</a:t>
            </a:r>
            <a:endParaRPr lang="en-US"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pic>
        <p:nvPicPr>
          <p:cNvPr id="2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926" y="1038151"/>
            <a:ext cx="684531" cy="71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3536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2000"/>
                            </p:stCondLst>
                            <p:childTnLst>
                              <p:par>
                                <p:cTn id="22" presetID="2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91876" y="1504896"/>
            <a:ext cx="5713062"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49521" y="3889727"/>
              <a:ext cx="2505710" cy="315687"/>
            </a:xfrm>
            <a:prstGeom prst="rect">
              <a:avLst/>
            </a:prstGeom>
            <a:noFill/>
          </p:spPr>
          <p:txBody>
            <a:bodyPr wrap="square" rtlCol="0">
              <a:spAutoFit/>
            </a:bodyPr>
            <a:lstStyle/>
            <a:p>
              <a:pPr algn="ctr">
                <a:buClr>
                  <a:srgbClr val="000000"/>
                </a:buClr>
                <a:buFont typeface="Arial"/>
                <a:buNone/>
              </a:pPr>
              <a:r>
                <a:rPr lang="vi-VN" sz="3200" b="1" kern="0" dirty="0">
                  <a:solidFill>
                    <a:srgbClr val="0070C0"/>
                  </a:solidFill>
                  <a:latin typeface="Calibri" panose="020F0502020204030204" pitchFamily="34" charset="0"/>
                  <a:cs typeface="Calibri" panose="020F0502020204030204" pitchFamily="34" charset="0"/>
                  <a:sym typeface="Arial"/>
                </a:rPr>
                <a:t>m</a:t>
              </a:r>
              <a:r>
                <a:rPr lang="vi-VN" sz="3200" b="1" kern="0" dirty="0" smtClean="0">
                  <a:solidFill>
                    <a:srgbClr val="0070C0"/>
                  </a:solidFill>
                  <a:latin typeface="Calibri" panose="020F0502020204030204" pitchFamily="34" charset="0"/>
                  <a:cs typeface="Calibri" panose="020F0502020204030204" pitchFamily="34" charset="0"/>
                  <a:sym typeface="Arial"/>
                </a:rPr>
                <a:t>ến</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52864" y="2147881"/>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53769" y="2147881"/>
            <a:ext cx="1179703" cy="584775"/>
          </a:xfrm>
          <a:prstGeom prst="rect">
            <a:avLst/>
          </a:prstGeom>
          <a:noFill/>
        </p:spPr>
        <p:txBody>
          <a:bodyPr wrap="square" rtlCol="0">
            <a:spAutoFit/>
          </a:bodyPr>
          <a:lstStyle/>
          <a:p>
            <a:pPr algn="ctr">
              <a:buClr>
                <a:srgbClr val="000000"/>
              </a:buClr>
              <a:buFont typeface="Arial"/>
              <a:buNone/>
            </a:pPr>
            <a:r>
              <a:rPr lang="vi-VN" sz="3200" b="1" kern="0" dirty="0" smtClean="0">
                <a:solidFill>
                  <a:srgbClr val="FF0000"/>
                </a:solidFill>
                <a:latin typeface="Calibri" panose="020F0502020204030204" pitchFamily="34" charset="0"/>
                <a:cs typeface="Calibri" panose="020F0502020204030204" pitchFamily="34" charset="0"/>
                <a:sym typeface="Arial"/>
              </a:rPr>
              <a:t>yêu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p>
        </p:txBody>
      </p:sp>
    </p:spTree>
    <p:extLst>
      <p:ext uri="{BB962C8B-B14F-4D97-AF65-F5344CB8AC3E}">
        <p14:creationId xmlns:p14="http://schemas.microsoft.com/office/powerpoint/2010/main" val="1141061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ppt_h*1.125000"/>
                                          </p:val>
                                        </p:tav>
                                        <p:tav tm="100000">
                                          <p:val>
                                            <p:strVal val="#ppt_y"/>
                                          </p:val>
                                        </p:tav>
                                      </p:tavLst>
                                    </p:anim>
                                    <p:animEffect transition="in" filter="wipe(up)">
                                      <p:cBhvr>
                                        <p:cTn id="25" dur="500"/>
                                        <p:tgtEl>
                                          <p:spTgt spid="13"/>
                                        </p:tgtEl>
                                      </p:cBhvr>
                                    </p:animEffect>
                                  </p:childTnLst>
                                </p:cTn>
                              </p:par>
                              <p:par>
                                <p:cTn id="26" presetID="12" presetClass="entr" presetSubtype="4" fill="hold" nodeType="withEffect">
                                  <p:stCondLst>
                                    <p:cond delay="0"/>
                                  </p:stCondLst>
                                  <p:childTnLst>
                                    <p:set>
                                      <p:cBhvr>
                                        <p:cTn id="27" dur="1" fill="hold">
                                          <p:stCondLst>
                                            <p:cond delay="0"/>
                                          </p:stCondLst>
                                        </p:cTn>
                                        <p:tgtEl>
                                          <p:spTgt spid="14338"/>
                                        </p:tgtEl>
                                        <p:attrNameLst>
                                          <p:attrName>style.visibility</p:attrName>
                                        </p:attrNameLst>
                                      </p:cBhvr>
                                      <p:to>
                                        <p:strVal val="visible"/>
                                      </p:to>
                                    </p:set>
                                    <p:anim calcmode="lin" valueType="num">
                                      <p:cBhvr additive="base">
                                        <p:cTn id="28" dur="500"/>
                                        <p:tgtEl>
                                          <p:spTgt spid="14338"/>
                                        </p:tgtEl>
                                        <p:attrNameLst>
                                          <p:attrName>ppt_y</p:attrName>
                                        </p:attrNameLst>
                                      </p:cBhvr>
                                      <p:tavLst>
                                        <p:tav tm="0">
                                          <p:val>
                                            <p:strVal val="#ppt_y+#ppt_h*1.125000"/>
                                          </p:val>
                                        </p:tav>
                                        <p:tav tm="100000">
                                          <p:val>
                                            <p:strVal val="#ppt_y"/>
                                          </p:val>
                                        </p:tav>
                                      </p:tavLst>
                                    </p:anim>
                                    <p:animEffect transition="in" filter="wipe(up)">
                                      <p:cBhvr>
                                        <p:cTn id="29" dur="500"/>
                                        <p:tgtEl>
                                          <p:spTgt spid="1433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ppt_y</p:attrName>
                                        </p:attrNameLst>
                                      </p:cBhvr>
                                      <p:tavLst>
                                        <p:tav tm="0">
                                          <p:val>
                                            <p:strVal val="#ppt_y+#ppt_h*1.125000"/>
                                          </p:val>
                                        </p:tav>
                                        <p:tav tm="100000">
                                          <p:val>
                                            <p:strVal val="#ppt_y"/>
                                          </p:val>
                                        </p:tav>
                                      </p:tavLst>
                                    </p:anim>
                                    <p:animEffect transition="in" filter="wipe(up)">
                                      <p:cBhvr>
                                        <p:cTn id="39" dur="500"/>
                                        <p:tgtEl>
                                          <p:spTgt spid="18"/>
                                        </p:tgtEl>
                                      </p:cBhvr>
                                    </p:animEffec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3672" fill="hold"/>
                                        <p:tgtEl>
                                          <p:spTgt spid="19"/>
                                        </p:tgtEl>
                                      </p:cBhvr>
                                    </p:cmd>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p:tgtEl>
                                          <p:spTgt spid="27"/>
                                        </p:tgtEl>
                                        <p:attrNameLst>
                                          <p:attrName>ppt_y</p:attrName>
                                        </p:attrNameLst>
                                      </p:cBhvr>
                                      <p:tavLst>
                                        <p:tav tm="0">
                                          <p:val>
                                            <p:strVal val="#ppt_y+#ppt_h*1.125000"/>
                                          </p:val>
                                        </p:tav>
                                        <p:tav tm="100000">
                                          <p:val>
                                            <p:strVal val="#ppt_y"/>
                                          </p:val>
                                        </p:tav>
                                      </p:tavLst>
                                    </p:anim>
                                    <p:animEffect transition="in" filter="wipe(up)">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19"/>
                </p:tgtEl>
              </p:cMediaNode>
            </p:audio>
          </p:childTnLst>
        </p:cTn>
      </p:par>
    </p:tnLst>
    <p:bldLst>
      <p:bldP spid="7" grpId="0" animBg="1"/>
      <p:bldP spid="18"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172564" y="1537858"/>
            <a:ext cx="6355422" cy="2160192"/>
            <a:chOff x="779637" y="3542616"/>
            <a:chExt cx="3319147"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779637" y="3914530"/>
              <a:ext cx="2505710" cy="315687"/>
            </a:xfrm>
            <a:prstGeom prst="rect">
              <a:avLst/>
            </a:prstGeom>
            <a:noFill/>
          </p:spPr>
          <p:txBody>
            <a:bodyPr wrap="square" rtlCol="0">
              <a:spAutoFit/>
            </a:bodyPr>
            <a:lstStyle/>
            <a:p>
              <a:pPr algn="ctr">
                <a:buClr>
                  <a:srgbClr val="000000"/>
                </a:buClr>
                <a:buFont typeface="Arial"/>
                <a:buNone/>
              </a:pPr>
              <a:r>
                <a:rPr lang="vi-VN" sz="3200" b="1" kern="0" dirty="0" smtClean="0">
                  <a:solidFill>
                    <a:srgbClr val="0070C0"/>
                  </a:solidFill>
                  <a:latin typeface="Calibri" panose="020F0502020204030204" pitchFamily="34" charset="0"/>
                  <a:cs typeface="Calibri" panose="020F0502020204030204" pitchFamily="34" charset="0"/>
                  <a:sym typeface="Arial"/>
                </a:rPr>
                <a:t>kì</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33472" y="2259858"/>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2394047" y="2226786"/>
            <a:ext cx="1179703" cy="584775"/>
          </a:xfrm>
          <a:prstGeom prst="rect">
            <a:avLst/>
          </a:prstGeom>
          <a:noFill/>
        </p:spPr>
        <p:txBody>
          <a:bodyPr wrap="square" rtlCol="0">
            <a:spAutoFit/>
          </a:bodyPr>
          <a:lstStyle/>
          <a:p>
            <a:pPr algn="ctr">
              <a:buClr>
                <a:srgbClr val="000000"/>
              </a:buClr>
              <a:buFont typeface="Arial"/>
              <a:buNone/>
            </a:pPr>
            <a:r>
              <a:rPr lang="vi-VN" sz="3200" b="1" kern="0" dirty="0" smtClean="0">
                <a:solidFill>
                  <a:srgbClr val="FF0000"/>
                </a:solidFill>
                <a:latin typeface="Calibri" panose="020F0502020204030204" pitchFamily="34" charset="0"/>
                <a:cs typeface="Calibri" panose="020F0502020204030204" pitchFamily="34" charset="0"/>
                <a:sym typeface="Arial"/>
              </a:rPr>
              <a:t>diệu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latin typeface="Calibri" panose="020F0502020204030204" pitchFamily="34" charset="0"/>
                <a:cs typeface="Calibri" panose="020F0502020204030204" pitchFamily="34" charset="0"/>
              </a:endParaRPr>
            </a:p>
            <a:p>
              <a:pPr algn="just"/>
              <a:endParaRPr lang="vi-VN" sz="4800" dirty="0">
                <a:solidFill>
                  <a:schemeClr val="tx1"/>
                </a:solidFill>
                <a:latin typeface="Calibri" panose="020F0502020204030204" pitchFamily="34" charset="0"/>
                <a:cs typeface="Calibri" panose="020F0502020204030204" pitchFamily="34" charset="0"/>
              </a:endParaRPr>
            </a:p>
            <a:p>
              <a:pPr algn="just"/>
              <a:endParaRPr lang="vi-VN" sz="3000" dirty="0">
                <a:solidFill>
                  <a:schemeClr val="tx1"/>
                </a:solidFill>
                <a:latin typeface="Calibri" panose="020F0502020204030204" pitchFamily="34" charset="0"/>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p>
        </p:txBody>
      </p:sp>
      <p:sp>
        <p:nvSpPr>
          <p:cNvPr id="17" name="TextBox 16"/>
          <p:cNvSpPr txBox="1"/>
          <p:nvPr/>
        </p:nvSpPr>
        <p:spPr>
          <a:xfrm>
            <a:off x="7760653" y="2693652"/>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p>
        </p:txBody>
      </p:sp>
    </p:spTree>
    <p:extLst>
      <p:ext uri="{BB962C8B-B14F-4D97-AF65-F5344CB8AC3E}">
        <p14:creationId xmlns:p14="http://schemas.microsoft.com/office/powerpoint/2010/main" val="290734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up)">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3785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35179" y="3932434"/>
              <a:ext cx="2505710" cy="315687"/>
            </a:xfrm>
            <a:prstGeom prst="rect">
              <a:avLst/>
            </a:prstGeom>
            <a:noFill/>
          </p:spPr>
          <p:txBody>
            <a:bodyPr wrap="square" rtlCol="0">
              <a:spAutoFit/>
            </a:bodyPr>
            <a:lstStyle/>
            <a:p>
              <a:pPr algn="ctr">
                <a:buClr>
                  <a:srgbClr val="000000"/>
                </a:buClr>
                <a:buFont typeface="Arial"/>
                <a:buNone/>
              </a:pPr>
              <a:r>
                <a:rPr lang="vi-VN" sz="3200" b="1" kern="0" dirty="0" smtClean="0">
                  <a:solidFill>
                    <a:srgbClr val="0070C0"/>
                  </a:solidFill>
                  <a:latin typeface="Calibri" panose="020F0502020204030204" pitchFamily="34" charset="0"/>
                  <a:cs typeface="Calibri" panose="020F0502020204030204" pitchFamily="34" charset="0"/>
                  <a:sym typeface="Arial"/>
                </a:rPr>
                <a:t>ớt</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08771" y="225995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692604" y="2259953"/>
            <a:ext cx="1179703" cy="584775"/>
          </a:xfrm>
          <a:prstGeom prst="rect">
            <a:avLst/>
          </a:prstGeom>
          <a:noFill/>
        </p:spPr>
        <p:txBody>
          <a:bodyPr wrap="square" rtlCol="0">
            <a:spAutoFit/>
          </a:bodyPr>
          <a:lstStyle/>
          <a:p>
            <a:pPr algn="ctr">
              <a:buClr>
                <a:srgbClr val="000000"/>
              </a:buClr>
              <a:buFont typeface="Arial"/>
              <a:buNone/>
            </a:pPr>
            <a:r>
              <a:rPr lang="vi-VN" sz="3200" b="1" kern="0" dirty="0" smtClean="0">
                <a:solidFill>
                  <a:srgbClr val="FF0000"/>
                </a:solidFill>
                <a:latin typeface="Calibri" panose="020F0502020204030204" pitchFamily="34" charset="0"/>
                <a:cs typeface="Calibri" panose="020F0502020204030204" pitchFamily="34" charset="0"/>
                <a:sym typeface="Arial"/>
              </a:rPr>
              <a:t>yếu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p>
        </p:txBody>
      </p:sp>
      <p:sp>
        <p:nvSpPr>
          <p:cNvPr id="17" name="TextBox 16"/>
          <p:cNvSpPr txBox="1"/>
          <p:nvPr/>
        </p:nvSpPr>
        <p:spPr>
          <a:xfrm>
            <a:off x="7732940" y="258392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p>
        </p:txBody>
      </p:sp>
      <p:sp>
        <p:nvSpPr>
          <p:cNvPr id="23" name="TextBox 22"/>
          <p:cNvSpPr txBox="1"/>
          <p:nvPr/>
        </p:nvSpPr>
        <p:spPr>
          <a:xfrm>
            <a:off x="7732940" y="311651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p>
        </p:txBody>
      </p:sp>
    </p:spTree>
    <p:extLst>
      <p:ext uri="{BB962C8B-B14F-4D97-AF65-F5344CB8AC3E}">
        <p14:creationId xmlns:p14="http://schemas.microsoft.com/office/powerpoint/2010/main" val="80499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p:tgtEl>
                                          <p:spTgt spid="23"/>
                                        </p:tgtEl>
                                        <p:attrNameLst>
                                          <p:attrName>ppt_y</p:attrName>
                                        </p:attrNameLst>
                                      </p:cBhvr>
                                      <p:tavLst>
                                        <p:tav tm="0">
                                          <p:val>
                                            <p:strVal val="#ppt_y+#ppt_h*1.125000"/>
                                          </p:val>
                                        </p:tav>
                                        <p:tav tm="100000">
                                          <p:val>
                                            <p:strVal val="#ppt_y"/>
                                          </p:val>
                                        </p:tav>
                                      </p:tavLst>
                                    </p:anim>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3785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35179" y="3932434"/>
              <a:ext cx="2505710" cy="315687"/>
            </a:xfrm>
            <a:prstGeom prst="rect">
              <a:avLst/>
            </a:prstGeom>
            <a:noFill/>
          </p:spPr>
          <p:txBody>
            <a:bodyPr wrap="square" rtlCol="0">
              <a:spAutoFit/>
            </a:bodyPr>
            <a:lstStyle/>
            <a:p>
              <a:pPr algn="ctr">
                <a:buClr>
                  <a:srgbClr val="000000"/>
                </a:buClr>
                <a:buFont typeface="Arial"/>
                <a:buNone/>
              </a:pPr>
              <a:r>
                <a:rPr lang="vi-VN" sz="3200" b="1" kern="0">
                  <a:solidFill>
                    <a:srgbClr val="0070C0"/>
                  </a:solidFill>
                  <a:latin typeface="Calibri" panose="020F0502020204030204" pitchFamily="34" charset="0"/>
                  <a:cs typeface="Calibri" panose="020F0502020204030204" pitchFamily="34" charset="0"/>
                  <a:sym typeface="Arial"/>
                </a:rPr>
                <a:t>biết</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08771" y="225995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53769" y="2259953"/>
            <a:ext cx="1179703" cy="584775"/>
          </a:xfrm>
          <a:prstGeom prst="rect">
            <a:avLst/>
          </a:prstGeom>
          <a:noFill/>
        </p:spPr>
        <p:txBody>
          <a:bodyPr wrap="square" rtlCol="0">
            <a:spAutoFit/>
          </a:bodyPr>
          <a:lstStyle/>
          <a:p>
            <a:pPr algn="ctr">
              <a:buClr>
                <a:srgbClr val="000000"/>
              </a:buClr>
              <a:buFont typeface="Arial"/>
              <a:buNone/>
            </a:pPr>
            <a:r>
              <a:rPr lang="vi-VN" sz="3200" b="1" kern="0">
                <a:solidFill>
                  <a:srgbClr val="FF0000"/>
                </a:solidFill>
                <a:latin typeface="Calibri" panose="020F0502020204030204" pitchFamily="34" charset="0"/>
                <a:cs typeface="Calibri" panose="020F0502020204030204" pitchFamily="34" charset="0"/>
                <a:sym typeface="Arial"/>
              </a:rPr>
              <a:t>hiểu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p>
        </p:txBody>
      </p:sp>
      <p:sp>
        <p:nvSpPr>
          <p:cNvPr id="17" name="TextBox 16"/>
          <p:cNvSpPr txBox="1"/>
          <p:nvPr/>
        </p:nvSpPr>
        <p:spPr>
          <a:xfrm>
            <a:off x="7732940" y="258392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p>
        </p:txBody>
      </p:sp>
      <p:sp>
        <p:nvSpPr>
          <p:cNvPr id="23" name="TextBox 22"/>
          <p:cNvSpPr txBox="1"/>
          <p:nvPr/>
        </p:nvSpPr>
        <p:spPr>
          <a:xfrm>
            <a:off x="7732940" y="311651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p>
        </p:txBody>
      </p:sp>
      <p:sp>
        <p:nvSpPr>
          <p:cNvPr id="24" name="TextBox 23"/>
          <p:cNvSpPr txBox="1"/>
          <p:nvPr/>
        </p:nvSpPr>
        <p:spPr>
          <a:xfrm>
            <a:off x="7732940" y="368879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p>
        </p:txBody>
      </p:sp>
    </p:spTree>
    <p:extLst>
      <p:ext uri="{BB962C8B-B14F-4D97-AF65-F5344CB8AC3E}">
        <p14:creationId xmlns:p14="http://schemas.microsoft.com/office/powerpoint/2010/main" val="168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p:tgtEl>
                                          <p:spTgt spid="24"/>
                                        </p:tgtEl>
                                        <p:attrNameLst>
                                          <p:attrName>ppt_y</p:attrName>
                                        </p:attrNameLst>
                                      </p:cBhvr>
                                      <p:tavLst>
                                        <p:tav tm="0">
                                          <p:val>
                                            <p:strVal val="#ppt_y+#ppt_h*1.125000"/>
                                          </p:val>
                                        </p:tav>
                                        <p:tav tm="100000">
                                          <p:val>
                                            <p:strVal val="#ppt_y"/>
                                          </p:val>
                                        </p:tav>
                                      </p:tavLst>
                                    </p:anim>
                                    <p:animEffect transition="in" filter="wipe(up)">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3785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35179" y="3932434"/>
              <a:ext cx="2505710" cy="315687"/>
            </a:xfrm>
            <a:prstGeom prst="rect">
              <a:avLst/>
            </a:prstGeom>
            <a:noFill/>
          </p:spPr>
          <p:txBody>
            <a:bodyPr wrap="square" rtlCol="0">
              <a:spAutoFit/>
            </a:bodyPr>
            <a:lstStyle/>
            <a:p>
              <a:pPr algn="ctr">
                <a:buClr>
                  <a:srgbClr val="000000"/>
                </a:buClr>
                <a:buFont typeface="Arial"/>
                <a:buNone/>
              </a:pPr>
              <a:r>
                <a:rPr lang="vi-VN" sz="3200" b="1" kern="0" dirty="0" smtClean="0">
                  <a:solidFill>
                    <a:srgbClr val="0070C0"/>
                  </a:solidFill>
                  <a:latin typeface="Calibri" panose="020F0502020204030204" pitchFamily="34" charset="0"/>
                  <a:cs typeface="Calibri" panose="020F0502020204030204" pitchFamily="34" charset="0"/>
                  <a:sym typeface="Arial"/>
                </a:rPr>
                <a:t>điệu</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08771" y="225995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99990" y="2259952"/>
            <a:ext cx="1179703" cy="584775"/>
          </a:xfrm>
          <a:prstGeom prst="rect">
            <a:avLst/>
          </a:prstGeom>
          <a:noFill/>
        </p:spPr>
        <p:txBody>
          <a:bodyPr wrap="square" rtlCol="0">
            <a:spAutoFit/>
          </a:bodyPr>
          <a:lstStyle/>
          <a:p>
            <a:pPr algn="ctr">
              <a:buClr>
                <a:srgbClr val="000000"/>
              </a:buClr>
              <a:buFont typeface="Arial"/>
              <a:buNone/>
            </a:pPr>
            <a:r>
              <a:rPr lang="vi-VN" sz="3200" b="1" kern="0" dirty="0" smtClean="0">
                <a:solidFill>
                  <a:srgbClr val="FF0000"/>
                </a:solidFill>
                <a:latin typeface="Calibri" panose="020F0502020204030204" pitchFamily="34" charset="0"/>
                <a:cs typeface="Calibri" panose="020F0502020204030204" pitchFamily="34" charset="0"/>
                <a:sym typeface="Arial"/>
              </a:rPr>
              <a:t>yểu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p>
        </p:txBody>
      </p:sp>
      <p:sp>
        <p:nvSpPr>
          <p:cNvPr id="17" name="TextBox 16"/>
          <p:cNvSpPr txBox="1"/>
          <p:nvPr/>
        </p:nvSpPr>
        <p:spPr>
          <a:xfrm>
            <a:off x="7732940" y="258392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p>
        </p:txBody>
      </p:sp>
      <p:sp>
        <p:nvSpPr>
          <p:cNvPr id="23" name="TextBox 22"/>
          <p:cNvSpPr txBox="1"/>
          <p:nvPr/>
        </p:nvSpPr>
        <p:spPr>
          <a:xfrm>
            <a:off x="7732940" y="311651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p>
        </p:txBody>
      </p:sp>
      <p:sp>
        <p:nvSpPr>
          <p:cNvPr id="24" name="TextBox 23"/>
          <p:cNvSpPr txBox="1"/>
          <p:nvPr/>
        </p:nvSpPr>
        <p:spPr>
          <a:xfrm>
            <a:off x="7732940" y="368879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p>
        </p:txBody>
      </p:sp>
      <p:sp>
        <p:nvSpPr>
          <p:cNvPr id="25" name="TextBox 24"/>
          <p:cNvSpPr txBox="1"/>
          <p:nvPr/>
        </p:nvSpPr>
        <p:spPr>
          <a:xfrm>
            <a:off x="7732939" y="4193708"/>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ểu điệu</a:t>
            </a:r>
          </a:p>
        </p:txBody>
      </p:sp>
    </p:spTree>
    <p:extLst>
      <p:ext uri="{BB962C8B-B14F-4D97-AF65-F5344CB8AC3E}">
        <p14:creationId xmlns:p14="http://schemas.microsoft.com/office/powerpoint/2010/main" val="11575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p:tgtEl>
                                          <p:spTgt spid="25"/>
                                        </p:tgtEl>
                                        <p:attrNameLst>
                                          <p:attrName>ppt_y</p:attrName>
                                        </p:attrNameLst>
                                      </p:cBhvr>
                                      <p:tavLst>
                                        <p:tav tm="0">
                                          <p:val>
                                            <p:strVal val="#ppt_y+#ppt_h*1.125000"/>
                                          </p:val>
                                        </p:tav>
                                        <p:tav tm="100000">
                                          <p:val>
                                            <p:strVal val="#ppt_y"/>
                                          </p:val>
                                        </p:tav>
                                      </p:tavLst>
                                    </p:anim>
                                    <p:animEffect transition="in" filter="wipe(up)">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32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32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8521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35179" y="3932434"/>
              <a:ext cx="2505710" cy="315687"/>
            </a:xfrm>
            <a:prstGeom prst="rect">
              <a:avLst/>
            </a:prstGeom>
            <a:noFill/>
          </p:spPr>
          <p:txBody>
            <a:bodyPr wrap="square" rtlCol="0">
              <a:spAutoFit/>
            </a:bodyPr>
            <a:lstStyle/>
            <a:p>
              <a:pPr algn="ctr">
                <a:buClr>
                  <a:srgbClr val="000000"/>
                </a:buClr>
                <a:buFont typeface="Arial"/>
                <a:buNone/>
              </a:pPr>
              <a:r>
                <a:rPr lang="vi-VN" sz="3200" b="1" kern="0" dirty="0">
                  <a:solidFill>
                    <a:srgbClr val="0070C0"/>
                  </a:solidFill>
                  <a:latin typeface="Calibri" panose="020F0502020204030204" pitchFamily="34" charset="0"/>
                  <a:cs typeface="Calibri" panose="020F0502020204030204" pitchFamily="34" charset="0"/>
                  <a:sym typeface="Arial"/>
                </a:rPr>
                <a:t>diễn</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08771" y="225995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53769" y="2307313"/>
            <a:ext cx="1179703" cy="584775"/>
          </a:xfrm>
          <a:prstGeom prst="rect">
            <a:avLst/>
          </a:prstGeom>
          <a:noFill/>
        </p:spPr>
        <p:txBody>
          <a:bodyPr wrap="square" rtlCol="0">
            <a:spAutoFit/>
          </a:bodyPr>
          <a:lstStyle/>
          <a:p>
            <a:pPr algn="ctr">
              <a:buClr>
                <a:srgbClr val="000000"/>
              </a:buClr>
              <a:buFont typeface="Arial"/>
              <a:buNone/>
            </a:pPr>
            <a:r>
              <a:rPr lang="vi-VN" sz="3200" b="1" kern="0">
                <a:solidFill>
                  <a:srgbClr val="FF0000"/>
                </a:solidFill>
                <a:latin typeface="Calibri" panose="020F0502020204030204" pitchFamily="34" charset="0"/>
                <a:cs typeface="Calibri" panose="020F0502020204030204" pitchFamily="34" charset="0"/>
                <a:sym typeface="Arial"/>
              </a:rPr>
              <a:t>biểu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9868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p>
        </p:txBody>
      </p:sp>
      <p:sp>
        <p:nvSpPr>
          <p:cNvPr id="17" name="TextBox 16"/>
          <p:cNvSpPr txBox="1"/>
          <p:nvPr/>
        </p:nvSpPr>
        <p:spPr>
          <a:xfrm>
            <a:off x="7732940" y="258392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p>
        </p:txBody>
      </p:sp>
      <p:sp>
        <p:nvSpPr>
          <p:cNvPr id="23" name="TextBox 22"/>
          <p:cNvSpPr txBox="1"/>
          <p:nvPr/>
        </p:nvSpPr>
        <p:spPr>
          <a:xfrm>
            <a:off x="7732940" y="311651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p>
        </p:txBody>
      </p:sp>
      <p:sp>
        <p:nvSpPr>
          <p:cNvPr id="24" name="TextBox 23"/>
          <p:cNvSpPr txBox="1"/>
          <p:nvPr/>
        </p:nvSpPr>
        <p:spPr>
          <a:xfrm>
            <a:off x="7732940" y="368879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p>
        </p:txBody>
      </p:sp>
      <p:sp>
        <p:nvSpPr>
          <p:cNvPr id="25" name="TextBox 24"/>
          <p:cNvSpPr txBox="1"/>
          <p:nvPr/>
        </p:nvSpPr>
        <p:spPr>
          <a:xfrm>
            <a:off x="7732939" y="4193708"/>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ểu điệu</a:t>
            </a:r>
          </a:p>
        </p:txBody>
      </p:sp>
      <p:sp>
        <p:nvSpPr>
          <p:cNvPr id="26" name="TextBox 25"/>
          <p:cNvSpPr txBox="1"/>
          <p:nvPr/>
        </p:nvSpPr>
        <p:spPr>
          <a:xfrm>
            <a:off x="7755198" y="469861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b</a:t>
            </a:r>
            <a:r>
              <a:rPr lang="vi-VN" sz="3200" dirty="0" smtClean="0">
                <a:latin typeface="Calibri" panose="020F0502020204030204" pitchFamily="34" charset="0"/>
                <a:cs typeface="Calibri" panose="020F0502020204030204" pitchFamily="34" charset="0"/>
              </a:rPr>
              <a:t>iểu diễn</a:t>
            </a:r>
          </a:p>
        </p:txBody>
      </p:sp>
    </p:spTree>
    <p:extLst>
      <p:ext uri="{BB962C8B-B14F-4D97-AF65-F5344CB8AC3E}">
        <p14:creationId xmlns:p14="http://schemas.microsoft.com/office/powerpoint/2010/main" val="335302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p:tgtEl>
                                          <p:spTgt spid="26"/>
                                        </p:tgtEl>
                                        <p:attrNameLst>
                                          <p:attrName>ppt_y</p:attrName>
                                        </p:attrNameLst>
                                      </p:cBhvr>
                                      <p:tavLst>
                                        <p:tav tm="0">
                                          <p:val>
                                            <p:strVal val="#ppt_y+#ppt_h*1.125000"/>
                                          </p:val>
                                        </p:tav>
                                        <p:tav tm="100000">
                                          <p:val>
                                            <p:strVal val="#ppt_y"/>
                                          </p:val>
                                        </p:tav>
                                      </p:tavLst>
                                    </p:anim>
                                    <p:animEffect transition="in" filter="wipe(up)">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AutoShape 2" descr="Free vector girl drawing flower on white background"/>
          <p:cNvSpPr>
            <a:spLocks noChangeAspect="1" noChangeArrowheads="1"/>
          </p:cNvSpPr>
          <p:nvPr/>
        </p:nvSpPr>
        <p:spPr bwMode="auto">
          <a:xfrm>
            <a:off x="2626214" y="2132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Hình chữ nhật: Góc Tròn 1">
            <a:extLst>
              <a:ext uri="{FF2B5EF4-FFF2-40B4-BE49-F238E27FC236}">
                <a16:creationId xmlns:a16="http://schemas.microsoft.com/office/drawing/2014/main" id="{6A851486-12CD-20DC-8C03-541F7D51A7B8}"/>
              </a:ext>
            </a:extLst>
          </p:cNvPr>
          <p:cNvSpPr/>
          <p:nvPr/>
        </p:nvSpPr>
        <p:spPr>
          <a:xfrm>
            <a:off x="1289304" y="609126"/>
            <a:ext cx="10296144" cy="4081746"/>
          </a:xfrm>
          <a:custGeom>
            <a:avLst/>
            <a:gdLst>
              <a:gd name="connsiteX0" fmla="*/ 0 w 7506393"/>
              <a:gd name="connsiteY0" fmla="*/ 621351 h 3728033"/>
              <a:gd name="connsiteX1" fmla="*/ 621351 w 7506393"/>
              <a:gd name="connsiteY1" fmla="*/ 0 h 3728033"/>
              <a:gd name="connsiteX2" fmla="*/ 6885042 w 7506393"/>
              <a:gd name="connsiteY2" fmla="*/ 0 h 3728033"/>
              <a:gd name="connsiteX3" fmla="*/ 7506393 w 7506393"/>
              <a:gd name="connsiteY3" fmla="*/ 621351 h 3728033"/>
              <a:gd name="connsiteX4" fmla="*/ 7506393 w 7506393"/>
              <a:gd name="connsiteY4" fmla="*/ 3106682 h 3728033"/>
              <a:gd name="connsiteX5" fmla="*/ 6885042 w 7506393"/>
              <a:gd name="connsiteY5" fmla="*/ 3728033 h 3728033"/>
              <a:gd name="connsiteX6" fmla="*/ 621351 w 7506393"/>
              <a:gd name="connsiteY6" fmla="*/ 3728033 h 3728033"/>
              <a:gd name="connsiteX7" fmla="*/ 0 w 7506393"/>
              <a:gd name="connsiteY7" fmla="*/ 3106682 h 3728033"/>
              <a:gd name="connsiteX8" fmla="*/ 0 w 750639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6393" h="3728033" fill="none" extrusionOk="0">
                <a:moveTo>
                  <a:pt x="0" y="621351"/>
                </a:moveTo>
                <a:cubicBezTo>
                  <a:pt x="2261" y="339378"/>
                  <a:pt x="305674" y="46131"/>
                  <a:pt x="621351" y="0"/>
                </a:cubicBezTo>
                <a:cubicBezTo>
                  <a:pt x="3300063" y="72427"/>
                  <a:pt x="5807710" y="61419"/>
                  <a:pt x="6885042" y="0"/>
                </a:cubicBezTo>
                <a:cubicBezTo>
                  <a:pt x="7223527" y="-32204"/>
                  <a:pt x="7480275" y="270288"/>
                  <a:pt x="7506393" y="621351"/>
                </a:cubicBezTo>
                <a:cubicBezTo>
                  <a:pt x="7607269" y="988617"/>
                  <a:pt x="7399080" y="2001068"/>
                  <a:pt x="7506393" y="3106682"/>
                </a:cubicBezTo>
                <a:cubicBezTo>
                  <a:pt x="7510105" y="3431003"/>
                  <a:pt x="7210675" y="3708382"/>
                  <a:pt x="6885042" y="3728033"/>
                </a:cubicBezTo>
                <a:cubicBezTo>
                  <a:pt x="5737669" y="3757860"/>
                  <a:pt x="3570023" y="3648727"/>
                  <a:pt x="621351" y="3728033"/>
                </a:cubicBezTo>
                <a:cubicBezTo>
                  <a:pt x="288863" y="3726826"/>
                  <a:pt x="-49232" y="3459580"/>
                  <a:pt x="0" y="3106682"/>
                </a:cubicBezTo>
                <a:cubicBezTo>
                  <a:pt x="50037" y="2237106"/>
                  <a:pt x="770" y="1593841"/>
                  <a:pt x="0" y="621351"/>
                </a:cubicBezTo>
                <a:close/>
              </a:path>
              <a:path w="7506393" h="3728033" stroke="0" extrusionOk="0">
                <a:moveTo>
                  <a:pt x="0" y="621351"/>
                </a:moveTo>
                <a:cubicBezTo>
                  <a:pt x="18238" y="283159"/>
                  <a:pt x="306637" y="59273"/>
                  <a:pt x="621351" y="0"/>
                </a:cubicBezTo>
                <a:cubicBezTo>
                  <a:pt x="1902752" y="123000"/>
                  <a:pt x="4587174" y="-96860"/>
                  <a:pt x="6885042" y="0"/>
                </a:cubicBezTo>
                <a:cubicBezTo>
                  <a:pt x="7214477" y="-10463"/>
                  <a:pt x="7521676" y="247378"/>
                  <a:pt x="7506393" y="621351"/>
                </a:cubicBezTo>
                <a:cubicBezTo>
                  <a:pt x="7509566" y="1461809"/>
                  <a:pt x="7600660" y="2519737"/>
                  <a:pt x="7506393" y="3106682"/>
                </a:cubicBezTo>
                <a:cubicBezTo>
                  <a:pt x="7447065" y="3471339"/>
                  <a:pt x="7219540" y="3726615"/>
                  <a:pt x="6885042" y="3728033"/>
                </a:cubicBezTo>
                <a:cubicBezTo>
                  <a:pt x="5288591" y="3567326"/>
                  <a:pt x="2084567" y="3767700"/>
                  <a:pt x="621351" y="3728033"/>
                </a:cubicBezTo>
                <a:cubicBezTo>
                  <a:pt x="271238" y="3726629"/>
                  <a:pt x="-27957" y="3437180"/>
                  <a:pt x="0" y="3106682"/>
                </a:cubicBezTo>
                <a:cubicBezTo>
                  <a:pt x="32216" y="2191339"/>
                  <a:pt x="57206" y="1645274"/>
                  <a:pt x="0" y="621351"/>
                </a:cubicBezTo>
                <a:close/>
              </a:path>
            </a:pathLst>
          </a:custGeom>
          <a:solidFill>
            <a:srgbClr val="FFFFFF">
              <a:alpha val="92000"/>
            </a:srgb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EF1E69-6601-2B02-5257-1427DC8A43ED}"/>
              </a:ext>
            </a:extLst>
          </p:cNvPr>
          <p:cNvSpPr txBox="1"/>
          <p:nvPr/>
        </p:nvSpPr>
        <p:spPr>
          <a:xfrm>
            <a:off x="2857840" y="609126"/>
            <a:ext cx="7772400" cy="830997"/>
          </a:xfrm>
          <a:prstGeom prst="rect">
            <a:avLst/>
          </a:prstGeom>
          <a:noFill/>
        </p:spPr>
        <p:txBody>
          <a:bodyPr wrap="square" rtlCol="0">
            <a:spAutoFit/>
          </a:bodyPr>
          <a:lstStyle/>
          <a:p>
            <a:pPr algn="ctr"/>
            <a:r>
              <a:rPr lang="en-US" sz="4800" b="1" dirty="0" err="1">
                <a:latin typeface="UTM Edwardian" panose="02040603050506020204" pitchFamily="18" charset="0"/>
              </a:rPr>
              <a:t>Thứ</a:t>
            </a:r>
            <a:r>
              <a:rPr lang="en-US" sz="4800" b="1" dirty="0">
                <a:latin typeface="UTM Edwardian" panose="02040603050506020204" pitchFamily="18" charset="0"/>
              </a:rPr>
              <a:t> … </a:t>
            </a:r>
            <a:r>
              <a:rPr lang="en-US" sz="4800" b="1" dirty="0" err="1">
                <a:latin typeface="UTM Edwardian" panose="02040603050506020204" pitchFamily="18" charset="0"/>
              </a:rPr>
              <a:t>ngày</a:t>
            </a:r>
            <a:r>
              <a:rPr lang="en-US" sz="4800" b="1" dirty="0">
                <a:latin typeface="UTM Edwardian" panose="02040603050506020204" pitchFamily="18" charset="0"/>
              </a:rPr>
              <a:t> … </a:t>
            </a:r>
            <a:r>
              <a:rPr lang="en-US" sz="4800" b="1" dirty="0" err="1">
                <a:latin typeface="UTM Edwardian" panose="02040603050506020204" pitchFamily="18" charset="0"/>
              </a:rPr>
              <a:t>tháng</a:t>
            </a:r>
            <a:r>
              <a:rPr lang="en-US" sz="4800" b="1" dirty="0">
                <a:latin typeface="UTM Edwardian" panose="02040603050506020204" pitchFamily="18" charset="0"/>
              </a:rPr>
              <a:t> … </a:t>
            </a:r>
            <a:r>
              <a:rPr lang="en-US" sz="4800" b="1" dirty="0" err="1">
                <a:latin typeface="UTM Edwardian" panose="02040603050506020204" pitchFamily="18" charset="0"/>
              </a:rPr>
              <a:t>năm</a:t>
            </a:r>
            <a:r>
              <a:rPr lang="en-US" sz="4800" b="1" dirty="0">
                <a:latin typeface="UTM Edwardian" panose="02040603050506020204" pitchFamily="18" charset="0"/>
              </a:rPr>
              <a:t> …</a:t>
            </a:r>
          </a:p>
        </p:txBody>
      </p:sp>
      <p:sp>
        <p:nvSpPr>
          <p:cNvPr id="6" name="TextBox 5">
            <a:extLst>
              <a:ext uri="{FF2B5EF4-FFF2-40B4-BE49-F238E27FC236}">
                <a16:creationId xmlns:a16="http://schemas.microsoft.com/office/drawing/2014/main" id="{D0C86743-AA99-8F83-6A97-C9AE74FA3F0F}"/>
              </a:ext>
            </a:extLst>
          </p:cNvPr>
          <p:cNvSpPr txBox="1"/>
          <p:nvPr/>
        </p:nvSpPr>
        <p:spPr>
          <a:xfrm>
            <a:off x="5181303" y="1540769"/>
            <a:ext cx="2621871" cy="769441"/>
          </a:xfrm>
          <a:prstGeom prst="rect">
            <a:avLst/>
          </a:prstGeom>
          <a:noFill/>
          <a:effectLst>
            <a:glow rad="228600">
              <a:schemeClr val="accent3">
                <a:satMod val="175000"/>
                <a:alpha val="40000"/>
              </a:schemeClr>
            </a:glow>
          </a:effectLst>
        </p:spPr>
        <p:txBody>
          <a:bodyPr wrap="square" rtlCol="0">
            <a:spAutoFit/>
          </a:bodyPr>
          <a:lstStyle/>
          <a:p>
            <a:pPr algn="ctr"/>
            <a:r>
              <a:rPr lang="en-US"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Tiếng Việt</a:t>
            </a:r>
          </a:p>
        </p:txBody>
      </p:sp>
      <p:sp>
        <p:nvSpPr>
          <p:cNvPr id="7" name="TextBox 6"/>
          <p:cNvSpPr txBox="1"/>
          <p:nvPr/>
        </p:nvSpPr>
        <p:spPr>
          <a:xfrm>
            <a:off x="1850322" y="2425903"/>
            <a:ext cx="9001223" cy="769441"/>
          </a:xfrm>
          <a:prstGeom prst="rect">
            <a:avLst/>
          </a:prstGeom>
          <a:noFill/>
        </p:spPr>
        <p:txBody>
          <a:bodyPr wrap="square" rtlCol="0">
            <a:spAutoFit/>
          </a:bodyPr>
          <a:lstStyle/>
          <a:p>
            <a:pPr algn="ctr"/>
            <a:r>
              <a:rPr lang="en-US" sz="4400" dirty="0" err="1">
                <a:solidFill>
                  <a:srgbClr val="0070C0"/>
                </a:solidFill>
                <a:latin typeface="#9Slide05 SVNClementine" panose="020F0502020204030203" charset="0"/>
              </a:rPr>
              <a:t>Tuần</a:t>
            </a:r>
            <a:r>
              <a:rPr lang="en-US" sz="4400" dirty="0">
                <a:solidFill>
                  <a:srgbClr val="0070C0"/>
                </a:solidFill>
                <a:latin typeface="#9Slide05 SVNClementine" panose="020F0502020204030203" charset="0"/>
              </a:rPr>
              <a:t> </a:t>
            </a:r>
            <a:r>
              <a:rPr lang="vi-VN" sz="4400" dirty="0" smtClean="0">
                <a:solidFill>
                  <a:srgbClr val="0070C0"/>
                </a:solidFill>
                <a:latin typeface="#9Slide05 SVNClementine" panose="020F0502020204030203" charset="0"/>
              </a:rPr>
              <a:t>22 </a:t>
            </a:r>
            <a:r>
              <a:rPr lang="en-US" sz="4400" dirty="0" smtClean="0">
                <a:solidFill>
                  <a:srgbClr val="0070C0"/>
                </a:solidFill>
                <a:latin typeface="#9Slide05 SVNClementine" panose="020F0502020204030203" charset="0"/>
              </a:rPr>
              <a:t>– </a:t>
            </a:r>
            <a:r>
              <a:rPr lang="en-US" sz="4400" dirty="0" err="1">
                <a:solidFill>
                  <a:srgbClr val="0070C0"/>
                </a:solidFill>
                <a:latin typeface="#9Slide05 SVNClementine" panose="020F0502020204030203" charset="0"/>
              </a:rPr>
              <a:t>Bài</a:t>
            </a:r>
            <a:r>
              <a:rPr lang="en-US" sz="4400" dirty="0">
                <a:solidFill>
                  <a:srgbClr val="0070C0"/>
                </a:solidFill>
                <a:latin typeface="#9Slide05 SVNClementine" panose="020F0502020204030203" charset="0"/>
              </a:rPr>
              <a:t> 3</a:t>
            </a:r>
          </a:p>
        </p:txBody>
      </p:sp>
      <p:grpSp>
        <p:nvGrpSpPr>
          <p:cNvPr id="8" name="Group 7">
            <a:extLst>
              <a:ext uri="{FF2B5EF4-FFF2-40B4-BE49-F238E27FC236}">
                <a16:creationId xmlns:a16="http://schemas.microsoft.com/office/drawing/2014/main" id="{C208134D-C69E-41CA-A4D7-5E2526C970D5}"/>
              </a:ext>
            </a:extLst>
          </p:cNvPr>
          <p:cNvGrpSpPr/>
          <p:nvPr/>
        </p:nvGrpSpPr>
        <p:grpSpPr>
          <a:xfrm>
            <a:off x="5310970" y="2909672"/>
            <a:ext cx="8518451" cy="1896893"/>
            <a:chOff x="2496878" y="266093"/>
            <a:chExt cx="8518451" cy="1896893"/>
          </a:xfrm>
        </p:grpSpPr>
        <p:sp>
          <p:nvSpPr>
            <p:cNvPr id="9"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54000">
                    <a:solidFill>
                      <a:schemeClr val="bg1"/>
                    </a:solidFill>
                    <a:prstDash val="solid"/>
                  </a:ln>
                  <a:solidFill>
                    <a:schemeClr val="bg1"/>
                  </a:solidFill>
                  <a:latin typeface="#9Slide05 SVNClementine" panose="020F0502020204030203" pitchFamily="34" charset="0"/>
                </a:rPr>
                <a:t>Sắc màu</a:t>
              </a:r>
              <a:endParaRPr lang="en-US" sz="9600" b="1" dirty="0">
                <a:ln w="254000">
                  <a:solidFill>
                    <a:schemeClr val="bg1"/>
                  </a:solidFill>
                  <a:prstDash val="solid"/>
                </a:ln>
                <a:solidFill>
                  <a:schemeClr val="bg1"/>
                </a:solidFill>
                <a:latin typeface="#9Slide05 SVNClementine" panose="020F0502020204030203" pitchFamily="34" charset="0"/>
              </a:endParaRPr>
            </a:p>
          </p:txBody>
        </p:sp>
        <p:sp>
          <p:nvSpPr>
            <p:cNvPr id="10" name="Title 1">
              <a:extLst>
                <a:ext uri="{FF2B5EF4-FFF2-40B4-BE49-F238E27FC236}">
                  <a16:creationId xmlns:a16="http://schemas.microsoft.com/office/drawing/2014/main" id="{2F9379F3-4E9E-40DD-9A33-0E4A5EF8B29B}"/>
                </a:ext>
              </a:extLst>
            </p:cNvPr>
            <p:cNvSpPr txBox="1">
              <a:spLocks/>
            </p:cNvSpPr>
            <p:nvPr/>
          </p:nvSpPr>
          <p:spPr>
            <a:xfrm>
              <a:off x="2496878" y="266093"/>
              <a:ext cx="7808070"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Sắc màu</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grpSp>
        <p:nvGrpSpPr>
          <p:cNvPr id="11" name="Group 10">
            <a:extLst>
              <a:ext uri="{FF2B5EF4-FFF2-40B4-BE49-F238E27FC236}">
                <a16:creationId xmlns:a16="http://schemas.microsoft.com/office/drawing/2014/main" id="{F4CC27F1-CB41-C0FA-79FF-50A6FEA747C3}"/>
              </a:ext>
            </a:extLst>
          </p:cNvPr>
          <p:cNvGrpSpPr/>
          <p:nvPr/>
        </p:nvGrpSpPr>
        <p:grpSpPr>
          <a:xfrm>
            <a:off x="-1500206" y="3502223"/>
            <a:ext cx="10589342" cy="830997"/>
            <a:chOff x="2941085" y="292595"/>
            <a:chExt cx="6309827" cy="830997"/>
          </a:xfrm>
        </p:grpSpPr>
        <p:sp>
          <p:nvSpPr>
            <p:cNvPr id="12" name="TextBox 11">
              <a:extLst>
                <a:ext uri="{FF2B5EF4-FFF2-40B4-BE49-F238E27FC236}">
                  <a16:creationId xmlns:a16="http://schemas.microsoft.com/office/drawing/2014/main" id="{60D1B873-F040-A745-EDFC-C175F496F059}"/>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Nghe</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viết</a:t>
              </a:r>
              <a:r>
                <a:rPr lang="en-US" sz="4800" b="1" dirty="0" smtClean="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3" name="TextBox 12">
              <a:extLst>
                <a:ext uri="{FF2B5EF4-FFF2-40B4-BE49-F238E27FC236}">
                  <a16:creationId xmlns:a16="http://schemas.microsoft.com/office/drawing/2014/main" id="{5F9460F8-EA8D-4E8B-7739-6C380EA8610C}"/>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Nghe</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viết</a:t>
              </a:r>
              <a:r>
                <a:rPr lang="en-US" sz="48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4" name="Picture 2" descr="LỊCH CÔNG TÁC CUỐI HỌC KỲ 1 NĂM HỌC 2018 – 2019 | THCS Khánh Hội">
            <a:extLst>
              <a:ext uri="{FF2B5EF4-FFF2-40B4-BE49-F238E27FC236}">
                <a16:creationId xmlns:a16="http://schemas.microsoft.com/office/drawing/2014/main" id="{12F0E6C6-1348-41C8-A5F7-5D800EA484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4897" y="3521739"/>
            <a:ext cx="1162943" cy="7132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9136" y="3545349"/>
            <a:ext cx="2121998" cy="120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598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par>
                          <p:cTn id="13" fill="hold">
                            <p:stCondLst>
                              <p:cond delay="2500"/>
                            </p:stCondLst>
                            <p:childTnLst>
                              <p:par>
                                <p:cTn id="14" presetID="1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ppt_y</p:attrName>
                                        </p:attrNameLst>
                                      </p:cBhvr>
                                      <p:tavLst>
                                        <p:tav tm="0">
                                          <p:val>
                                            <p:strVal val="#ppt_y+#ppt_h*1.125000"/>
                                          </p:val>
                                        </p:tav>
                                        <p:tav tm="100000">
                                          <p:val>
                                            <p:strVal val="#ppt_y"/>
                                          </p:val>
                                        </p:tav>
                                      </p:tavLst>
                                    </p:anim>
                                    <p:animEffect transition="in" filter="wipe(up)">
                                      <p:cBhvr>
                                        <p:cTn id="17" dur="500"/>
                                        <p:tgtEl>
                                          <p:spTgt spid="11"/>
                                        </p:tgtEl>
                                      </p:cBhvr>
                                    </p:animEffect>
                                  </p:childTnLst>
                                </p:cTn>
                              </p:par>
                            </p:childTnLst>
                          </p:cTn>
                        </p:par>
                        <p:par>
                          <p:cTn id="18" fill="hold">
                            <p:stCondLst>
                              <p:cond delay="3000"/>
                            </p:stCondLst>
                            <p:childTnLst>
                              <p:par>
                                <p:cTn id="19" presetID="32" presetClass="emph" presetSubtype="0" fill="hold" nodeType="after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childTnLst>
                          </p:cTn>
                        </p:par>
                        <p:par>
                          <p:cTn id="25" fill="hold">
                            <p:stCondLst>
                              <p:cond delay="4000"/>
                            </p:stCondLst>
                            <p:childTnLst>
                              <p:par>
                                <p:cTn id="26" presetID="2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edge">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32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32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32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3785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35179" y="3932434"/>
              <a:ext cx="2505710" cy="315687"/>
            </a:xfrm>
            <a:prstGeom prst="rect">
              <a:avLst/>
            </a:prstGeom>
            <a:noFill/>
          </p:spPr>
          <p:txBody>
            <a:bodyPr wrap="square" rtlCol="0">
              <a:spAutoFit/>
            </a:bodyPr>
            <a:lstStyle/>
            <a:p>
              <a:pPr algn="ctr">
                <a:buClr>
                  <a:srgbClr val="000000"/>
                </a:buClr>
                <a:buFont typeface="Arial"/>
                <a:buNone/>
              </a:pPr>
              <a:r>
                <a:rPr lang="vi-VN" sz="3200" b="1" kern="0" dirty="0">
                  <a:solidFill>
                    <a:srgbClr val="0070C0"/>
                  </a:solidFill>
                  <a:latin typeface="Calibri" panose="020F0502020204030204" pitchFamily="34" charset="0"/>
                  <a:cs typeface="Calibri" panose="020F0502020204030204" pitchFamily="34" charset="0"/>
                  <a:sym typeface="Arial"/>
                </a:rPr>
                <a:t>khắc</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10574" y="226272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94407" y="2259953"/>
            <a:ext cx="1179703" cy="584775"/>
          </a:xfrm>
          <a:prstGeom prst="rect">
            <a:avLst/>
          </a:prstGeom>
          <a:noFill/>
        </p:spPr>
        <p:txBody>
          <a:bodyPr wrap="square" rtlCol="0">
            <a:spAutoFit/>
          </a:bodyPr>
          <a:lstStyle/>
          <a:p>
            <a:pPr algn="ctr">
              <a:buClr>
                <a:srgbClr val="000000"/>
              </a:buClr>
              <a:buFont typeface="Arial"/>
              <a:buNone/>
            </a:pPr>
            <a:r>
              <a:rPr lang="vi-VN" sz="3200" b="1" kern="0" smtClean="0">
                <a:solidFill>
                  <a:srgbClr val="FF0000"/>
                </a:solidFill>
                <a:latin typeface="Calibri" panose="020F0502020204030204" pitchFamily="34" charset="0"/>
                <a:cs typeface="Calibri" panose="020F0502020204030204" pitchFamily="34" charset="0"/>
                <a:sym typeface="Arial"/>
              </a:rPr>
              <a:t>điêu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p>
        </p:txBody>
      </p:sp>
      <p:sp>
        <p:nvSpPr>
          <p:cNvPr id="17" name="TextBox 16"/>
          <p:cNvSpPr txBox="1"/>
          <p:nvPr/>
        </p:nvSpPr>
        <p:spPr>
          <a:xfrm>
            <a:off x="7732938" y="2462000"/>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p>
        </p:txBody>
      </p:sp>
      <p:sp>
        <p:nvSpPr>
          <p:cNvPr id="23" name="TextBox 22"/>
          <p:cNvSpPr txBox="1"/>
          <p:nvPr/>
        </p:nvSpPr>
        <p:spPr>
          <a:xfrm>
            <a:off x="7732938" y="2899888"/>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p>
        </p:txBody>
      </p:sp>
      <p:sp>
        <p:nvSpPr>
          <p:cNvPr id="24" name="TextBox 23"/>
          <p:cNvSpPr txBox="1"/>
          <p:nvPr/>
        </p:nvSpPr>
        <p:spPr>
          <a:xfrm>
            <a:off x="7732937" y="3337776"/>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p>
        </p:txBody>
      </p:sp>
      <p:sp>
        <p:nvSpPr>
          <p:cNvPr id="25" name="TextBox 24"/>
          <p:cNvSpPr txBox="1"/>
          <p:nvPr/>
        </p:nvSpPr>
        <p:spPr>
          <a:xfrm>
            <a:off x="7732936" y="375418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ểu điệu</a:t>
            </a:r>
          </a:p>
        </p:txBody>
      </p:sp>
      <p:sp>
        <p:nvSpPr>
          <p:cNvPr id="26" name="TextBox 25"/>
          <p:cNvSpPr txBox="1"/>
          <p:nvPr/>
        </p:nvSpPr>
        <p:spPr>
          <a:xfrm>
            <a:off x="7732935" y="4213552"/>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b</a:t>
            </a:r>
            <a:r>
              <a:rPr lang="vi-VN" sz="3200" dirty="0" smtClean="0">
                <a:latin typeface="Calibri" panose="020F0502020204030204" pitchFamily="34" charset="0"/>
                <a:cs typeface="Calibri" panose="020F0502020204030204" pitchFamily="34" charset="0"/>
              </a:rPr>
              <a:t>iểu diễn</a:t>
            </a:r>
          </a:p>
        </p:txBody>
      </p:sp>
      <p:sp>
        <p:nvSpPr>
          <p:cNvPr id="28" name="TextBox 27"/>
          <p:cNvSpPr txBox="1"/>
          <p:nvPr/>
        </p:nvSpPr>
        <p:spPr>
          <a:xfrm>
            <a:off x="7732934" y="4672921"/>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đ</a:t>
            </a:r>
            <a:r>
              <a:rPr lang="vi-VN" sz="3200" dirty="0" smtClean="0">
                <a:latin typeface="Calibri" panose="020F0502020204030204" pitchFamily="34" charset="0"/>
                <a:cs typeface="Calibri" panose="020F0502020204030204" pitchFamily="34" charset="0"/>
              </a:rPr>
              <a:t>iêu khắc</a:t>
            </a:r>
          </a:p>
        </p:txBody>
      </p:sp>
    </p:spTree>
    <p:extLst>
      <p:ext uri="{BB962C8B-B14F-4D97-AF65-F5344CB8AC3E}">
        <p14:creationId xmlns:p14="http://schemas.microsoft.com/office/powerpoint/2010/main" val="21659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p:tgtEl>
                                          <p:spTgt spid="28"/>
                                        </p:tgtEl>
                                        <p:attrNameLst>
                                          <p:attrName>ppt_y</p:attrName>
                                        </p:attrNameLst>
                                      </p:cBhvr>
                                      <p:tavLst>
                                        <p:tav tm="0">
                                          <p:val>
                                            <p:strVal val="#ppt_y+#ppt_h*1.125000"/>
                                          </p:val>
                                        </p:tav>
                                        <p:tav tm="100000">
                                          <p:val>
                                            <p:strVal val="#ppt_y"/>
                                          </p:val>
                                        </p:tav>
                                      </p:tavLst>
                                    </p:anim>
                                    <p:animEffect transition="in" filter="wipe(up)">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133481" y="1537858"/>
            <a:ext cx="6049378" cy="2160192"/>
            <a:chOff x="939470" y="3542616"/>
            <a:chExt cx="3159314"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939470" y="3942199"/>
              <a:ext cx="2505710" cy="315687"/>
            </a:xfrm>
            <a:prstGeom prst="rect">
              <a:avLst/>
            </a:prstGeom>
            <a:noFill/>
          </p:spPr>
          <p:txBody>
            <a:bodyPr wrap="square" rtlCol="0">
              <a:spAutoFit/>
            </a:bodyPr>
            <a:lstStyle/>
            <a:p>
              <a:pPr algn="ctr">
                <a:buClr>
                  <a:srgbClr val="000000"/>
                </a:buClr>
                <a:buFont typeface="Arial"/>
                <a:buNone/>
              </a:pPr>
              <a:r>
                <a:rPr lang="vi-VN" sz="3200" b="1" kern="0" dirty="0" smtClean="0">
                  <a:solidFill>
                    <a:srgbClr val="0070C0"/>
                  </a:solidFill>
                  <a:latin typeface="Calibri" panose="020F0502020204030204" pitchFamily="34" charset="0"/>
                  <a:cs typeface="Calibri" panose="020F0502020204030204" pitchFamily="34" charset="0"/>
                  <a:sym typeface="Arial"/>
                </a:rPr>
                <a:t>tin</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904900" y="2252045"/>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2635086" y="2249324"/>
            <a:ext cx="1179703" cy="584775"/>
          </a:xfrm>
          <a:prstGeom prst="rect">
            <a:avLst/>
          </a:prstGeom>
          <a:noFill/>
        </p:spPr>
        <p:txBody>
          <a:bodyPr wrap="square" rtlCol="0">
            <a:spAutoFit/>
          </a:bodyPr>
          <a:lstStyle/>
          <a:p>
            <a:pPr algn="ctr">
              <a:buClr>
                <a:srgbClr val="000000"/>
              </a:buClr>
              <a:buFont typeface="Arial"/>
              <a:buNone/>
            </a:pPr>
            <a:r>
              <a:rPr lang="vi-VN" sz="3200" b="1" kern="0" dirty="0" smtClean="0">
                <a:solidFill>
                  <a:srgbClr val="FF0000"/>
                </a:solidFill>
                <a:latin typeface="Calibri" panose="020F0502020204030204" pitchFamily="34" charset="0"/>
                <a:cs typeface="Calibri" panose="020F0502020204030204" pitchFamily="34" charset="0"/>
                <a:sym typeface="Arial"/>
              </a:rPr>
              <a:t>yêu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p>
        </p:txBody>
      </p:sp>
      <p:sp>
        <p:nvSpPr>
          <p:cNvPr id="17" name="TextBox 16"/>
          <p:cNvSpPr txBox="1"/>
          <p:nvPr/>
        </p:nvSpPr>
        <p:spPr>
          <a:xfrm>
            <a:off x="7732938" y="2462000"/>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p>
        </p:txBody>
      </p:sp>
      <p:sp>
        <p:nvSpPr>
          <p:cNvPr id="23" name="TextBox 22"/>
          <p:cNvSpPr txBox="1"/>
          <p:nvPr/>
        </p:nvSpPr>
        <p:spPr>
          <a:xfrm>
            <a:off x="7732938" y="2899888"/>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p>
        </p:txBody>
      </p:sp>
      <p:sp>
        <p:nvSpPr>
          <p:cNvPr id="24" name="TextBox 23"/>
          <p:cNvSpPr txBox="1"/>
          <p:nvPr/>
        </p:nvSpPr>
        <p:spPr>
          <a:xfrm>
            <a:off x="7732937" y="3337776"/>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p>
        </p:txBody>
      </p:sp>
      <p:sp>
        <p:nvSpPr>
          <p:cNvPr id="25" name="TextBox 24"/>
          <p:cNvSpPr txBox="1"/>
          <p:nvPr/>
        </p:nvSpPr>
        <p:spPr>
          <a:xfrm>
            <a:off x="7732936" y="375418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ểu điệu</a:t>
            </a:r>
          </a:p>
        </p:txBody>
      </p:sp>
      <p:sp>
        <p:nvSpPr>
          <p:cNvPr id="26" name="TextBox 25"/>
          <p:cNvSpPr txBox="1"/>
          <p:nvPr/>
        </p:nvSpPr>
        <p:spPr>
          <a:xfrm>
            <a:off x="7732935" y="4213552"/>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b</a:t>
            </a:r>
            <a:r>
              <a:rPr lang="vi-VN" sz="3200" dirty="0" smtClean="0">
                <a:latin typeface="Calibri" panose="020F0502020204030204" pitchFamily="34" charset="0"/>
                <a:cs typeface="Calibri" panose="020F0502020204030204" pitchFamily="34" charset="0"/>
              </a:rPr>
              <a:t>iểu diễn</a:t>
            </a:r>
          </a:p>
        </p:txBody>
      </p:sp>
      <p:sp>
        <p:nvSpPr>
          <p:cNvPr id="28" name="TextBox 27"/>
          <p:cNvSpPr txBox="1"/>
          <p:nvPr/>
        </p:nvSpPr>
        <p:spPr>
          <a:xfrm>
            <a:off x="7732934" y="4672921"/>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đ</a:t>
            </a:r>
            <a:r>
              <a:rPr lang="vi-VN" sz="3200" dirty="0" smtClean="0">
                <a:latin typeface="Calibri" panose="020F0502020204030204" pitchFamily="34" charset="0"/>
                <a:cs typeface="Calibri" panose="020F0502020204030204" pitchFamily="34" charset="0"/>
              </a:rPr>
              <a:t>iêu khắc</a:t>
            </a:r>
          </a:p>
        </p:txBody>
      </p:sp>
      <p:sp>
        <p:nvSpPr>
          <p:cNvPr id="29" name="TextBox 28"/>
          <p:cNvSpPr txBox="1"/>
          <p:nvPr/>
        </p:nvSpPr>
        <p:spPr>
          <a:xfrm>
            <a:off x="7732934" y="5081881"/>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t</a:t>
            </a:r>
            <a:r>
              <a:rPr lang="vi-VN" sz="3200" dirty="0" smtClean="0">
                <a:latin typeface="Calibri" panose="020F0502020204030204" pitchFamily="34" charset="0"/>
                <a:cs typeface="Calibri" panose="020F0502020204030204" pitchFamily="34" charset="0"/>
              </a:rPr>
              <a:t>in yêu</a:t>
            </a:r>
          </a:p>
        </p:txBody>
      </p:sp>
    </p:spTree>
    <p:extLst>
      <p:ext uri="{BB962C8B-B14F-4D97-AF65-F5344CB8AC3E}">
        <p14:creationId xmlns:p14="http://schemas.microsoft.com/office/powerpoint/2010/main" val="147299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p:tgtEl>
                                          <p:spTgt spid="29"/>
                                        </p:tgtEl>
                                        <p:attrNameLst>
                                          <p:attrName>ppt_y</p:attrName>
                                        </p:attrNameLst>
                                      </p:cBhvr>
                                      <p:tavLst>
                                        <p:tav tm="0">
                                          <p:val>
                                            <p:strVal val="#ppt_y+#ppt_h*1.125000"/>
                                          </p:val>
                                        </p:tav>
                                        <p:tav tm="100000">
                                          <p:val>
                                            <p:strVal val="#ppt_y"/>
                                          </p:val>
                                        </p:tav>
                                      </p:tavLst>
                                    </p:anim>
                                    <p:animEffect transition="in" filter="wipe(up)">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Snip Diagonal Corner Rectangle 100">
            <a:extLst>
              <a:ext uri="{FF2B5EF4-FFF2-40B4-BE49-F238E27FC236}">
                <a16:creationId xmlns:a16="http://schemas.microsoft.com/office/drawing/2014/main" id="{A132237F-EDC3-448B-BB04-D836C0A2800F}"/>
              </a:ext>
            </a:extLst>
          </p:cNvPr>
          <p:cNvSpPr/>
          <p:nvPr/>
        </p:nvSpPr>
        <p:spPr>
          <a:xfrm>
            <a:off x="760420" y="184553"/>
            <a:ext cx="10889036" cy="1071898"/>
          </a:xfrm>
          <a:prstGeom prst="snip2DiagRect">
            <a:avLst/>
          </a:prstGeom>
          <a:solidFill>
            <a:schemeClr val="accent4">
              <a:lumMod val="20000"/>
              <a:lumOff val="80000"/>
            </a:schemeClr>
          </a:solidFill>
          <a:ln w="25400" cap="flat" cmpd="sng" algn="ctr">
            <a:solidFill>
              <a:srgbClr val="434343">
                <a:lumMod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Em hãy tìm tiếng có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iêu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hoặc vần </a:t>
            </a:r>
            <a:r>
              <a:rPr kumimoji="0" lang="vi-VN" sz="28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sym typeface="Arial"/>
              </a:rPr>
              <a:t>yêu</a:t>
            </a:r>
            <a:r>
              <a:rPr kumimoji="0" lang="vi-VN" sz="2800" b="1"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 thích hợp với mỗi </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8"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56" y="16414"/>
            <a:ext cx="1320343" cy="1320343"/>
          </a:xfrm>
          <a:prstGeom prst="rect">
            <a:avLst/>
          </a:prstGeom>
        </p:spPr>
      </p:pic>
      <p:pic>
        <p:nvPicPr>
          <p:cNvPr id="9"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75734" y="201869"/>
            <a:ext cx="547370" cy="518633"/>
          </a:xfrm>
          <a:prstGeom prst="rect">
            <a:avLst/>
          </a:prstGeom>
          <a:effectLst>
            <a:glow rad="63500">
              <a:schemeClr val="accent4">
                <a:satMod val="175000"/>
                <a:alpha val="40000"/>
              </a:schemeClr>
            </a:glow>
          </a:effectLst>
        </p:spPr>
      </p:pic>
      <p:grpSp>
        <p:nvGrpSpPr>
          <p:cNvPr id="10" name="Group 9">
            <a:extLst>
              <a:ext uri="{FF2B5EF4-FFF2-40B4-BE49-F238E27FC236}">
                <a16:creationId xmlns:a16="http://schemas.microsoft.com/office/drawing/2014/main" id="{8D66759E-9360-44CB-AE46-D1297AEBC43C}"/>
              </a:ext>
            </a:extLst>
          </p:cNvPr>
          <p:cNvGrpSpPr/>
          <p:nvPr/>
        </p:nvGrpSpPr>
        <p:grpSpPr>
          <a:xfrm>
            <a:off x="469796" y="1537858"/>
            <a:ext cx="5713063" cy="2160192"/>
            <a:chOff x="1115112" y="3542616"/>
            <a:chExt cx="2983672" cy="1166165"/>
          </a:xfrm>
        </p:grpSpPr>
        <p:pic>
          <p:nvPicPr>
            <p:cNvPr id="11" name="Picture 10">
              <a:extLst>
                <a:ext uri="{FF2B5EF4-FFF2-40B4-BE49-F238E27FC236}">
                  <a16:creationId xmlns:a16="http://schemas.microsoft.com/office/drawing/2014/main" id="{4F2B00A6-B9EE-4C46-B929-683CCDF5FC68}"/>
                </a:ext>
              </a:extLst>
            </p:cNvPr>
            <p:cNvPicPr>
              <a:picLocks noChangeAspect="1"/>
            </p:cNvPicPr>
            <p:nvPr/>
          </p:nvPicPr>
          <p:blipFill rotWithShape="1">
            <a:blip r:embed="rId8">
              <a:extLst>
                <a:ext uri="{28A0092B-C50C-407E-A947-70E740481C1C}">
                  <a14:useLocalDpi xmlns:a14="http://schemas.microsoft.com/office/drawing/2010/main" val="0"/>
                </a:ext>
              </a:extLst>
            </a:blip>
            <a:srcRect l="49888" t="11985" b="53857"/>
            <a:stretch/>
          </p:blipFill>
          <p:spPr>
            <a:xfrm>
              <a:off x="1115112" y="3542616"/>
              <a:ext cx="2983672" cy="1166165"/>
            </a:xfrm>
            <a:prstGeom prst="rect">
              <a:avLst/>
            </a:prstGeom>
          </p:spPr>
        </p:pic>
        <p:sp>
          <p:nvSpPr>
            <p:cNvPr id="12" name="TextBox 11">
              <a:extLst>
                <a:ext uri="{FF2B5EF4-FFF2-40B4-BE49-F238E27FC236}">
                  <a16:creationId xmlns:a16="http://schemas.microsoft.com/office/drawing/2014/main" id="{140EAE55-F715-4AE4-BDF7-B628D8B659E6}"/>
                </a:ext>
              </a:extLst>
            </p:cNvPr>
            <p:cNvSpPr txBox="1"/>
            <p:nvPr/>
          </p:nvSpPr>
          <p:spPr>
            <a:xfrm>
              <a:off x="1149754" y="3925877"/>
              <a:ext cx="2505710" cy="315687"/>
            </a:xfrm>
            <a:prstGeom prst="rect">
              <a:avLst/>
            </a:prstGeom>
            <a:noFill/>
          </p:spPr>
          <p:txBody>
            <a:bodyPr wrap="square" rtlCol="0">
              <a:spAutoFit/>
            </a:bodyPr>
            <a:lstStyle/>
            <a:p>
              <a:pPr algn="ctr">
                <a:buClr>
                  <a:srgbClr val="000000"/>
                </a:buClr>
                <a:buFont typeface="Arial"/>
                <a:buNone/>
              </a:pPr>
              <a:r>
                <a:rPr lang="vi-VN" sz="3200" b="1" kern="0" dirty="0" smtClean="0">
                  <a:solidFill>
                    <a:srgbClr val="0070C0"/>
                  </a:solidFill>
                  <a:latin typeface="Calibri" panose="020F0502020204030204" pitchFamily="34" charset="0"/>
                  <a:cs typeface="Calibri" panose="020F0502020204030204" pitchFamily="34" charset="0"/>
                  <a:sym typeface="Arial"/>
                </a:rPr>
                <a:t>múa</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13" name="Picture 2">
            <a:extLst>
              <a:ext uri="{FF2B5EF4-FFF2-40B4-BE49-F238E27FC236}">
                <a16:creationId xmlns:a16="http://schemas.microsoft.com/office/drawing/2014/main" id="{598BDB9D-9157-CD5F-B01C-BC18B84930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52687" y="2246633"/>
            <a:ext cx="547370" cy="518633"/>
          </a:xfrm>
          <a:prstGeom prst="rect">
            <a:avLst/>
          </a:prstGeom>
          <a:effectLst>
            <a:glow rad="63500">
              <a:schemeClr val="accent4">
                <a:satMod val="175000"/>
                <a:alpha val="40000"/>
              </a:schemeClr>
            </a:glow>
          </a:effectLst>
        </p:spPr>
      </p:pic>
      <p:pic>
        <p:nvPicPr>
          <p:cNvPr id="14338" name="Picture 2" descr="Free vector different wild flowers vector illustrations set. collection of meadow or field flowers, yellow buttercup and dandelion, bells, poppies isolated on white background. nature, summer or spring concept"/>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462" r="58902" b="46639"/>
          <a:stretch/>
        </p:blipFill>
        <p:spPr bwMode="auto">
          <a:xfrm>
            <a:off x="3982947" y="1336757"/>
            <a:ext cx="1051559" cy="2053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irl drawing flower on white backgroun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0EAE55-F715-4AE4-BDF7-B628D8B659E6}"/>
              </a:ext>
            </a:extLst>
          </p:cNvPr>
          <p:cNvSpPr txBox="1"/>
          <p:nvPr/>
        </p:nvSpPr>
        <p:spPr>
          <a:xfrm>
            <a:off x="1453769" y="2247806"/>
            <a:ext cx="1179703" cy="584775"/>
          </a:xfrm>
          <a:prstGeom prst="rect">
            <a:avLst/>
          </a:prstGeom>
          <a:noFill/>
        </p:spPr>
        <p:txBody>
          <a:bodyPr wrap="square" rtlCol="0">
            <a:spAutoFit/>
          </a:bodyPr>
          <a:lstStyle/>
          <a:p>
            <a:pPr algn="ctr">
              <a:buClr>
                <a:srgbClr val="000000"/>
              </a:buClr>
              <a:buFont typeface="Arial"/>
              <a:buNone/>
            </a:pPr>
            <a:r>
              <a:rPr lang="vi-VN" sz="3200" b="1" kern="0" smtClean="0">
                <a:solidFill>
                  <a:srgbClr val="FF0000"/>
                </a:solidFill>
                <a:latin typeface="Calibri" panose="020F0502020204030204" pitchFamily="34" charset="0"/>
                <a:cs typeface="Calibri" panose="020F0502020204030204" pitchFamily="34" charset="0"/>
                <a:sym typeface="Arial"/>
              </a:rPr>
              <a:t>điệu</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11"/>
          <a:stretch>
            <a:fillRect/>
          </a:stretch>
        </p:blipFill>
        <p:spPr>
          <a:xfrm>
            <a:off x="11448921" y="6466753"/>
            <a:ext cx="609600" cy="391247"/>
          </a:xfrm>
          <a:prstGeom prst="rect">
            <a:avLst/>
          </a:prstGeom>
        </p:spPr>
      </p:pic>
      <p:grpSp>
        <p:nvGrpSpPr>
          <p:cNvPr id="20" name="Group 19"/>
          <p:cNvGrpSpPr/>
          <p:nvPr/>
        </p:nvGrpSpPr>
        <p:grpSpPr>
          <a:xfrm>
            <a:off x="7428325" y="1585218"/>
            <a:ext cx="4221131" cy="5163053"/>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7732940" y="2051329"/>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p>
        </p:txBody>
      </p:sp>
      <p:sp>
        <p:nvSpPr>
          <p:cNvPr id="17" name="TextBox 16"/>
          <p:cNvSpPr txBox="1"/>
          <p:nvPr/>
        </p:nvSpPr>
        <p:spPr>
          <a:xfrm>
            <a:off x="7732938" y="2462000"/>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p>
        </p:txBody>
      </p:sp>
      <p:sp>
        <p:nvSpPr>
          <p:cNvPr id="23" name="TextBox 22"/>
          <p:cNvSpPr txBox="1"/>
          <p:nvPr/>
        </p:nvSpPr>
        <p:spPr>
          <a:xfrm>
            <a:off x="7732938" y="2899888"/>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p>
        </p:txBody>
      </p:sp>
      <p:sp>
        <p:nvSpPr>
          <p:cNvPr id="24" name="TextBox 23"/>
          <p:cNvSpPr txBox="1"/>
          <p:nvPr/>
        </p:nvSpPr>
        <p:spPr>
          <a:xfrm>
            <a:off x="7732937" y="3337776"/>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p>
        </p:txBody>
      </p:sp>
      <p:sp>
        <p:nvSpPr>
          <p:cNvPr id="25" name="TextBox 24"/>
          <p:cNvSpPr txBox="1"/>
          <p:nvPr/>
        </p:nvSpPr>
        <p:spPr>
          <a:xfrm>
            <a:off x="7732936" y="3754183"/>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ểu điệu</a:t>
            </a:r>
          </a:p>
        </p:txBody>
      </p:sp>
      <p:sp>
        <p:nvSpPr>
          <p:cNvPr id="26" name="TextBox 25"/>
          <p:cNvSpPr txBox="1"/>
          <p:nvPr/>
        </p:nvSpPr>
        <p:spPr>
          <a:xfrm>
            <a:off x="7732935" y="4213552"/>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b</a:t>
            </a:r>
            <a:r>
              <a:rPr lang="vi-VN" sz="3200" dirty="0" smtClean="0">
                <a:latin typeface="Calibri" panose="020F0502020204030204" pitchFamily="34" charset="0"/>
                <a:cs typeface="Calibri" panose="020F0502020204030204" pitchFamily="34" charset="0"/>
              </a:rPr>
              <a:t>iểu diễn</a:t>
            </a:r>
          </a:p>
        </p:txBody>
      </p:sp>
      <p:sp>
        <p:nvSpPr>
          <p:cNvPr id="28" name="TextBox 27"/>
          <p:cNvSpPr txBox="1"/>
          <p:nvPr/>
        </p:nvSpPr>
        <p:spPr>
          <a:xfrm>
            <a:off x="7732934" y="4672921"/>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đ</a:t>
            </a:r>
            <a:r>
              <a:rPr lang="vi-VN" sz="3200" dirty="0" smtClean="0">
                <a:latin typeface="Calibri" panose="020F0502020204030204" pitchFamily="34" charset="0"/>
                <a:cs typeface="Calibri" panose="020F0502020204030204" pitchFamily="34" charset="0"/>
              </a:rPr>
              <a:t>iêu khắc</a:t>
            </a:r>
          </a:p>
        </p:txBody>
      </p:sp>
      <p:sp>
        <p:nvSpPr>
          <p:cNvPr id="29" name="TextBox 28"/>
          <p:cNvSpPr txBox="1"/>
          <p:nvPr/>
        </p:nvSpPr>
        <p:spPr>
          <a:xfrm>
            <a:off x="7732934" y="5081881"/>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t</a:t>
            </a:r>
            <a:r>
              <a:rPr lang="vi-VN" sz="3200" dirty="0" smtClean="0">
                <a:latin typeface="Calibri" panose="020F0502020204030204" pitchFamily="34" charset="0"/>
                <a:cs typeface="Calibri" panose="020F0502020204030204" pitchFamily="34" charset="0"/>
              </a:rPr>
              <a:t>in yêu</a:t>
            </a:r>
          </a:p>
        </p:txBody>
      </p:sp>
      <p:sp>
        <p:nvSpPr>
          <p:cNvPr id="30" name="TextBox 29"/>
          <p:cNvSpPr txBox="1"/>
          <p:nvPr/>
        </p:nvSpPr>
        <p:spPr>
          <a:xfrm>
            <a:off x="7732934" y="5555347"/>
            <a:ext cx="3611899" cy="584775"/>
          </a:xfrm>
          <a:prstGeom prst="rect">
            <a:avLst/>
          </a:prstGeom>
          <a:noFill/>
        </p:spPr>
        <p:txBody>
          <a:bodyPr wrap="square" rtlCol="0">
            <a:spAutoFit/>
          </a:bodyPr>
          <a:lstStyle/>
          <a:p>
            <a:pPr marL="457200" indent="-457200" algn="just">
              <a:buFont typeface="Wingdings" panose="05000000000000000000" pitchFamily="2" charset="2"/>
              <a:buChar char="§"/>
            </a:pPr>
            <a:r>
              <a:rPr lang="vi-VN" sz="3200" dirty="0">
                <a:latin typeface="Calibri" panose="020F0502020204030204" pitchFamily="34" charset="0"/>
                <a:cs typeface="Calibri" panose="020F0502020204030204" pitchFamily="34" charset="0"/>
              </a:rPr>
              <a:t>đ</a:t>
            </a:r>
            <a:r>
              <a:rPr lang="vi-VN" sz="3200" dirty="0" smtClean="0">
                <a:latin typeface="Calibri" panose="020F0502020204030204" pitchFamily="34" charset="0"/>
                <a:cs typeface="Calibri" panose="020F0502020204030204" pitchFamily="34" charset="0"/>
              </a:rPr>
              <a:t>iệu múa</a:t>
            </a:r>
          </a:p>
        </p:txBody>
      </p:sp>
    </p:spTree>
    <p:extLst>
      <p:ext uri="{BB962C8B-B14F-4D97-AF65-F5344CB8AC3E}">
        <p14:creationId xmlns:p14="http://schemas.microsoft.com/office/powerpoint/2010/main" val="22023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12" presetClass="entr" presetSubtype="4" fill="hold" nodeType="with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p:tgtEl>
                                          <p:spTgt spid="14338"/>
                                        </p:tgtEl>
                                        <p:attrNameLst>
                                          <p:attrName>ppt_y</p:attrName>
                                        </p:attrNameLst>
                                      </p:cBhvr>
                                      <p:tavLst>
                                        <p:tav tm="0">
                                          <p:val>
                                            <p:strVal val="#ppt_y+#ppt_h*1.125000"/>
                                          </p:val>
                                        </p:tav>
                                        <p:tav tm="100000">
                                          <p:val>
                                            <p:strVal val="#ppt_y"/>
                                          </p:val>
                                        </p:tav>
                                      </p:tavLst>
                                    </p:anim>
                                    <p:animEffect transition="in" filter="wipe(up)">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ppt_y</p:attrName>
                                        </p:attrNameLst>
                                      </p:cBhvr>
                                      <p:tavLst>
                                        <p:tav tm="0">
                                          <p:val>
                                            <p:strVal val="#ppt_y+#ppt_h*1.125000"/>
                                          </p:val>
                                        </p:tav>
                                        <p:tav tm="100000">
                                          <p:val>
                                            <p:strVal val="#ppt_y"/>
                                          </p:val>
                                        </p:tav>
                                      </p:tavLst>
                                    </p:anim>
                                    <p:animEffect transition="in" filter="wipe(up)">
                                      <p:cBhvr>
                                        <p:cTn id="25" dur="500"/>
                                        <p:tgtEl>
                                          <p:spTgt spid="18"/>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672" fill="hold"/>
                                        <p:tgtEl>
                                          <p:spTgt spid="19"/>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p:tgtEl>
                                          <p:spTgt spid="30"/>
                                        </p:tgtEl>
                                        <p:attrNameLst>
                                          <p:attrName>ppt_y</p:attrName>
                                        </p:attrNameLst>
                                      </p:cBhvr>
                                      <p:tavLst>
                                        <p:tav tm="0">
                                          <p:val>
                                            <p:strVal val="#ppt_y+#ppt_h*1.125000"/>
                                          </p:val>
                                        </p:tav>
                                        <p:tav tm="100000">
                                          <p:val>
                                            <p:strVal val="#ppt_y"/>
                                          </p:val>
                                        </p:tav>
                                      </p:tavLst>
                                    </p:anim>
                                    <p:animEffect transition="in" filter="wipe(up)">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35" fill="hold" display="0">
                  <p:stCondLst>
                    <p:cond delay="indefinite"/>
                  </p:stCondLst>
                  <p:endCondLst>
                    <p:cond evt="onStopAudio" delay="0">
                      <p:tgtEl>
                        <p:sldTgt/>
                      </p:tgtEl>
                    </p:cond>
                  </p:endCondLst>
                </p:cTn>
                <p:tgtEl>
                  <p:spTgt spid="19"/>
                </p:tgtEl>
              </p:cMediaNode>
            </p:audio>
          </p:childTnLst>
        </p:cTn>
      </p:par>
    </p:tnLst>
    <p:bldLst>
      <p:bldP spid="18"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5" name="Picture 4" descr="Free vector girl drawing flower on white backgroun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78" y="5241342"/>
            <a:ext cx="2850782" cy="1616658"/>
          </a:xfrm>
          <a:prstGeom prst="rect">
            <a:avLst/>
          </a:prstGeom>
          <a:noFill/>
          <a:extLst>
            <a:ext uri="{909E8E84-426E-40DD-AFC4-6F175D3DCCD1}">
              <a14:hiddenFill xmlns:a14="http://schemas.microsoft.com/office/drawing/2010/main">
                <a:solidFill>
                  <a:srgbClr val="FFFFFF"/>
                </a:solidFill>
              </a14:hiddenFill>
            </a:ext>
          </a:extLst>
        </p:spPr>
      </p:pic>
      <p:pic>
        <p:nvPicPr>
          <p:cNvPr id="19"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1448921" y="6466753"/>
            <a:ext cx="609600" cy="391247"/>
          </a:xfrm>
          <a:prstGeom prst="rect">
            <a:avLst/>
          </a:prstGeom>
        </p:spPr>
      </p:pic>
      <p:grpSp>
        <p:nvGrpSpPr>
          <p:cNvPr id="20" name="Group 19"/>
          <p:cNvGrpSpPr/>
          <p:nvPr/>
        </p:nvGrpSpPr>
        <p:grpSpPr>
          <a:xfrm>
            <a:off x="1149273" y="369430"/>
            <a:ext cx="2700351" cy="1201871"/>
            <a:chOff x="1594337" y="1602154"/>
            <a:chExt cx="9003323" cy="3477846"/>
          </a:xfrm>
        </p:grpSpPr>
        <p:sp>
          <p:nvSpPr>
            <p:cNvPr id="21" name="Rounded Rectangle 20"/>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ounded Rectangle 21"/>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27" name="TextBox 26"/>
          <p:cNvSpPr txBox="1"/>
          <p:nvPr/>
        </p:nvSpPr>
        <p:spPr>
          <a:xfrm>
            <a:off x="1359573" y="702092"/>
            <a:ext cx="2168812"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êu mến</a:t>
            </a:r>
          </a:p>
        </p:txBody>
      </p:sp>
      <p:sp>
        <p:nvSpPr>
          <p:cNvPr id="28" name="TextBox 27"/>
          <p:cNvSpPr txBox="1"/>
          <p:nvPr/>
        </p:nvSpPr>
        <p:spPr>
          <a:xfrm>
            <a:off x="7732934" y="4672921"/>
            <a:ext cx="3611899" cy="523220"/>
          </a:xfrm>
          <a:prstGeom prst="rect">
            <a:avLst/>
          </a:prstGeom>
          <a:noFill/>
        </p:spPr>
        <p:txBody>
          <a:bodyPr wrap="square" rtlCol="0">
            <a:spAutoFit/>
          </a:bodyPr>
          <a:lstStyle/>
          <a:p>
            <a:pPr marL="457200" indent="-457200" algn="just">
              <a:buFont typeface="Wingdings" panose="05000000000000000000" pitchFamily="2" charset="2"/>
              <a:buChar char="§"/>
            </a:pPr>
            <a:endParaRPr lang="vi-VN" sz="2800" dirty="0" smtClean="0"/>
          </a:p>
        </p:txBody>
      </p:sp>
      <p:grpSp>
        <p:nvGrpSpPr>
          <p:cNvPr id="31" name="Group 30"/>
          <p:cNvGrpSpPr/>
          <p:nvPr/>
        </p:nvGrpSpPr>
        <p:grpSpPr>
          <a:xfrm>
            <a:off x="5032583" y="333959"/>
            <a:ext cx="2700351" cy="1201871"/>
            <a:chOff x="1594337" y="1602154"/>
            <a:chExt cx="9003323" cy="3477846"/>
          </a:xfrm>
        </p:grpSpPr>
        <p:sp>
          <p:nvSpPr>
            <p:cNvPr id="32" name="Rounded Rectangle 31"/>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ounded Rectangle 32"/>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34" name="TextBox 33"/>
          <p:cNvSpPr txBox="1"/>
          <p:nvPr/>
        </p:nvSpPr>
        <p:spPr>
          <a:xfrm>
            <a:off x="5102021" y="666621"/>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k</a:t>
            </a:r>
            <a:r>
              <a:rPr lang="vi-VN" sz="3200" dirty="0" smtClean="0">
                <a:latin typeface="Calibri" panose="020F0502020204030204" pitchFamily="34" charset="0"/>
                <a:cs typeface="Calibri" panose="020F0502020204030204" pitchFamily="34" charset="0"/>
              </a:rPr>
              <a:t>ì diệu</a:t>
            </a:r>
          </a:p>
        </p:txBody>
      </p:sp>
      <p:grpSp>
        <p:nvGrpSpPr>
          <p:cNvPr id="35" name="Group 34"/>
          <p:cNvGrpSpPr/>
          <p:nvPr/>
        </p:nvGrpSpPr>
        <p:grpSpPr>
          <a:xfrm>
            <a:off x="8494953" y="361572"/>
            <a:ext cx="2700351" cy="1201871"/>
            <a:chOff x="1594337" y="1602154"/>
            <a:chExt cx="9003323" cy="3477846"/>
          </a:xfrm>
        </p:grpSpPr>
        <p:sp>
          <p:nvSpPr>
            <p:cNvPr id="36" name="Rounded Rectangle 35"/>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ounded Rectangle 36"/>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38" name="TextBox 37"/>
          <p:cNvSpPr txBox="1"/>
          <p:nvPr/>
        </p:nvSpPr>
        <p:spPr>
          <a:xfrm>
            <a:off x="8564391" y="694234"/>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y</a:t>
            </a:r>
            <a:r>
              <a:rPr lang="vi-VN" sz="3200" dirty="0" smtClean="0">
                <a:latin typeface="Calibri" panose="020F0502020204030204" pitchFamily="34" charset="0"/>
                <a:cs typeface="Calibri" panose="020F0502020204030204" pitchFamily="34" charset="0"/>
              </a:rPr>
              <a:t>ếu ớt</a:t>
            </a:r>
          </a:p>
        </p:txBody>
      </p:sp>
      <p:grpSp>
        <p:nvGrpSpPr>
          <p:cNvPr id="39" name="Group 38"/>
          <p:cNvGrpSpPr/>
          <p:nvPr/>
        </p:nvGrpSpPr>
        <p:grpSpPr>
          <a:xfrm>
            <a:off x="1218711" y="2135905"/>
            <a:ext cx="2700351" cy="1201871"/>
            <a:chOff x="1594337" y="1602154"/>
            <a:chExt cx="9003323" cy="3477846"/>
          </a:xfrm>
        </p:grpSpPr>
        <p:sp>
          <p:nvSpPr>
            <p:cNvPr id="40" name="Rounded Rectangle 39"/>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Rounded Rectangle 40"/>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42" name="TextBox 41"/>
          <p:cNvSpPr txBox="1"/>
          <p:nvPr/>
        </p:nvSpPr>
        <p:spPr>
          <a:xfrm>
            <a:off x="1288149" y="2468567"/>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h</a:t>
            </a:r>
            <a:r>
              <a:rPr lang="vi-VN" sz="3200" dirty="0" smtClean="0">
                <a:latin typeface="Calibri" panose="020F0502020204030204" pitchFamily="34" charset="0"/>
                <a:cs typeface="Calibri" panose="020F0502020204030204" pitchFamily="34" charset="0"/>
              </a:rPr>
              <a:t>iểu biết</a:t>
            </a:r>
          </a:p>
        </p:txBody>
      </p:sp>
      <p:grpSp>
        <p:nvGrpSpPr>
          <p:cNvPr id="43" name="Group 42"/>
          <p:cNvGrpSpPr/>
          <p:nvPr/>
        </p:nvGrpSpPr>
        <p:grpSpPr>
          <a:xfrm>
            <a:off x="5032583" y="2106984"/>
            <a:ext cx="2700351" cy="1201871"/>
            <a:chOff x="1594337" y="1602154"/>
            <a:chExt cx="9003323" cy="3477846"/>
          </a:xfrm>
        </p:grpSpPr>
        <p:sp>
          <p:nvSpPr>
            <p:cNvPr id="44" name="Rounded Rectangle 43"/>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Rounded Rectangle 44"/>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46" name="TextBox 45"/>
          <p:cNvSpPr txBox="1"/>
          <p:nvPr/>
        </p:nvSpPr>
        <p:spPr>
          <a:xfrm>
            <a:off x="5102021" y="2415531"/>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yểu điệu</a:t>
            </a:r>
          </a:p>
        </p:txBody>
      </p:sp>
      <p:grpSp>
        <p:nvGrpSpPr>
          <p:cNvPr id="47" name="Group 46"/>
          <p:cNvGrpSpPr/>
          <p:nvPr/>
        </p:nvGrpSpPr>
        <p:grpSpPr>
          <a:xfrm>
            <a:off x="8564391" y="2152523"/>
            <a:ext cx="2700351" cy="1201871"/>
            <a:chOff x="1594337" y="1602154"/>
            <a:chExt cx="9003323" cy="3477846"/>
          </a:xfrm>
        </p:grpSpPr>
        <p:sp>
          <p:nvSpPr>
            <p:cNvPr id="48" name="Rounded Rectangle 47"/>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ysClr val="windowText" lastClr="000000"/>
                </a:solidFill>
              </a:endParaRPr>
            </a:p>
          </p:txBody>
        </p:sp>
        <p:sp>
          <p:nvSpPr>
            <p:cNvPr id="49" name="Rounded Rectangle 48"/>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ysClr val="windowText" lastClr="000000"/>
                </a:solidFill>
                <a:cs typeface="Calibri" panose="020F0502020204030204" pitchFamily="34" charset="0"/>
              </a:endParaRPr>
            </a:p>
            <a:p>
              <a:pPr algn="just"/>
              <a:endParaRPr lang="vi-VN" sz="4800" dirty="0">
                <a:solidFill>
                  <a:sysClr val="windowText" lastClr="000000"/>
                </a:solidFill>
                <a:cs typeface="Calibri" panose="020F0502020204030204" pitchFamily="34" charset="0"/>
              </a:endParaRPr>
            </a:p>
            <a:p>
              <a:pPr algn="just"/>
              <a:endParaRPr lang="vi-VN" sz="3000" dirty="0">
                <a:solidFill>
                  <a:sysClr val="windowText" lastClr="000000"/>
                </a:solidFill>
                <a:cs typeface="Calibri" panose="020F0502020204030204" pitchFamily="34" charset="0"/>
              </a:endParaRPr>
            </a:p>
          </p:txBody>
        </p:sp>
      </p:grpSp>
      <p:sp>
        <p:nvSpPr>
          <p:cNvPr id="50" name="TextBox 49"/>
          <p:cNvSpPr txBox="1"/>
          <p:nvPr/>
        </p:nvSpPr>
        <p:spPr>
          <a:xfrm>
            <a:off x="8633829" y="2485185"/>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biểu diễn</a:t>
            </a:r>
          </a:p>
        </p:txBody>
      </p:sp>
      <p:grpSp>
        <p:nvGrpSpPr>
          <p:cNvPr id="51" name="Group 50"/>
          <p:cNvGrpSpPr/>
          <p:nvPr/>
        </p:nvGrpSpPr>
        <p:grpSpPr>
          <a:xfrm>
            <a:off x="1149273" y="3687350"/>
            <a:ext cx="2700351" cy="1201871"/>
            <a:chOff x="1594337" y="1602154"/>
            <a:chExt cx="9003323" cy="3477846"/>
          </a:xfrm>
        </p:grpSpPr>
        <p:sp>
          <p:nvSpPr>
            <p:cNvPr id="52" name="Rounded Rectangle 51"/>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Rounded Rectangle 52"/>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54" name="TextBox 53"/>
          <p:cNvSpPr txBox="1"/>
          <p:nvPr/>
        </p:nvSpPr>
        <p:spPr>
          <a:xfrm>
            <a:off x="1218711" y="4020012"/>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điêu khắc</a:t>
            </a:r>
          </a:p>
        </p:txBody>
      </p:sp>
      <p:grpSp>
        <p:nvGrpSpPr>
          <p:cNvPr id="55" name="Group 54"/>
          <p:cNvGrpSpPr/>
          <p:nvPr/>
        </p:nvGrpSpPr>
        <p:grpSpPr>
          <a:xfrm>
            <a:off x="5032583" y="3628484"/>
            <a:ext cx="2700351" cy="1201871"/>
            <a:chOff x="1594337" y="1602154"/>
            <a:chExt cx="9003323" cy="3477846"/>
          </a:xfrm>
        </p:grpSpPr>
        <p:sp>
          <p:nvSpPr>
            <p:cNvPr id="56" name="Rounded Rectangle 55"/>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Rounded Rectangle 56"/>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58" name="TextBox 57"/>
          <p:cNvSpPr txBox="1"/>
          <p:nvPr/>
        </p:nvSpPr>
        <p:spPr>
          <a:xfrm>
            <a:off x="5102021" y="3961146"/>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tin yêu</a:t>
            </a:r>
          </a:p>
        </p:txBody>
      </p:sp>
      <p:grpSp>
        <p:nvGrpSpPr>
          <p:cNvPr id="59" name="Group 58"/>
          <p:cNvGrpSpPr/>
          <p:nvPr/>
        </p:nvGrpSpPr>
        <p:grpSpPr>
          <a:xfrm>
            <a:off x="8564391" y="3712779"/>
            <a:ext cx="2700351" cy="1201871"/>
            <a:chOff x="1594337" y="1602154"/>
            <a:chExt cx="9003323" cy="3477846"/>
          </a:xfrm>
        </p:grpSpPr>
        <p:sp>
          <p:nvSpPr>
            <p:cNvPr id="60" name="Rounded Rectangle 59"/>
            <p:cNvSpPr/>
            <p:nvPr/>
          </p:nvSpPr>
          <p:spPr>
            <a:xfrm>
              <a:off x="1594337" y="1602154"/>
              <a:ext cx="9003323" cy="34778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Rounded Rectangle 60"/>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800" dirty="0">
                <a:solidFill>
                  <a:schemeClr val="tx1"/>
                </a:solidFill>
                <a:cs typeface="Calibri" panose="020F0502020204030204" pitchFamily="34" charset="0"/>
              </a:endParaRPr>
            </a:p>
            <a:p>
              <a:pPr algn="just"/>
              <a:endParaRPr lang="vi-VN" sz="4800" dirty="0">
                <a:solidFill>
                  <a:schemeClr val="tx1"/>
                </a:solidFill>
                <a:cs typeface="Calibri" panose="020F0502020204030204" pitchFamily="34" charset="0"/>
              </a:endParaRPr>
            </a:p>
            <a:p>
              <a:pPr algn="just"/>
              <a:endParaRPr lang="vi-VN" sz="3000" dirty="0">
                <a:solidFill>
                  <a:schemeClr val="tx1"/>
                </a:solidFill>
                <a:cs typeface="Calibri" panose="020F0502020204030204" pitchFamily="34" charset="0"/>
              </a:endParaRPr>
            </a:p>
          </p:txBody>
        </p:sp>
      </p:grpSp>
      <p:sp>
        <p:nvSpPr>
          <p:cNvPr id="62" name="TextBox 61"/>
          <p:cNvSpPr txBox="1"/>
          <p:nvPr/>
        </p:nvSpPr>
        <p:spPr>
          <a:xfrm>
            <a:off x="8633829" y="4045441"/>
            <a:ext cx="2561476"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điệu múa</a:t>
            </a:r>
          </a:p>
        </p:txBody>
      </p:sp>
      <p:sp>
        <p:nvSpPr>
          <p:cNvPr id="2" name="Right Arrow 1">
            <a:hlinkClick r:id="rId7" action="ppaction://hlinksldjump"/>
          </p:cNvPr>
          <p:cNvSpPr/>
          <p:nvPr/>
        </p:nvSpPr>
        <p:spPr>
          <a:xfrm>
            <a:off x="7040880" y="2898543"/>
            <a:ext cx="384048" cy="262392"/>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ight Arrow 2">
            <a:hlinkClick r:id="rId8" action="ppaction://hlinksldjump"/>
          </p:cNvPr>
          <p:cNvSpPr/>
          <p:nvPr/>
        </p:nvSpPr>
        <p:spPr>
          <a:xfrm>
            <a:off x="10253472" y="5744984"/>
            <a:ext cx="941832" cy="731520"/>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4419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0" y="5130298"/>
            <a:ext cx="3472768" cy="1727702"/>
          </a:xfrm>
          <a:prstGeom prst="rect">
            <a:avLst/>
          </a:prstGeom>
        </p:spPr>
      </p:pic>
      <p:pic>
        <p:nvPicPr>
          <p:cNvPr id="16" name="Picture 15">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3278047" y="5130298"/>
            <a:ext cx="3472768" cy="1727702"/>
          </a:xfrm>
          <a:prstGeom prst="rect">
            <a:avLst/>
          </a:prstGeom>
        </p:spPr>
      </p:pic>
      <p:pic>
        <p:nvPicPr>
          <p:cNvPr id="17"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6750815" y="5130298"/>
            <a:ext cx="3472768" cy="1727702"/>
          </a:xfrm>
          <a:prstGeom prst="rect">
            <a:avLst/>
          </a:prstGeom>
        </p:spPr>
      </p:pic>
      <p:pic>
        <p:nvPicPr>
          <p:cNvPr id="18"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9016585" y="5130298"/>
            <a:ext cx="3472768" cy="1727702"/>
          </a:xfrm>
          <a:prstGeom prst="rect">
            <a:avLst/>
          </a:prstGeom>
        </p:spPr>
      </p:pic>
      <p:pic>
        <p:nvPicPr>
          <p:cNvPr id="21" name="Picture 20">
            <a:extLst>
              <a:ext uri="{FF2B5EF4-FFF2-40B4-BE49-F238E27FC236}">
                <a16:creationId xmlns:a16="http://schemas.microsoft.com/office/drawing/2014/main" id="{F2F5A65F-DAF2-4AB4-9F52-E5F4494A3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906" y="2889504"/>
            <a:ext cx="3968496" cy="3968496"/>
          </a:xfrm>
          <a:prstGeom prst="rect">
            <a:avLst/>
          </a:prstGeom>
        </p:spPr>
      </p:pic>
      <p:grpSp>
        <p:nvGrpSpPr>
          <p:cNvPr id="22" name="Group 21">
            <a:extLst>
              <a:ext uri="{FF2B5EF4-FFF2-40B4-BE49-F238E27FC236}">
                <a16:creationId xmlns:a16="http://schemas.microsoft.com/office/drawing/2014/main" id="{EDA39899-B169-42E4-9BEA-F6D5E178000A}"/>
              </a:ext>
            </a:extLst>
          </p:cNvPr>
          <p:cNvGrpSpPr/>
          <p:nvPr/>
        </p:nvGrpSpPr>
        <p:grpSpPr>
          <a:xfrm>
            <a:off x="3472767" y="75518"/>
            <a:ext cx="8437837" cy="5627971"/>
            <a:chOff x="1924950" y="1532613"/>
            <a:chExt cx="8437837" cy="5627971"/>
          </a:xfrm>
        </p:grpSpPr>
        <p:pic>
          <p:nvPicPr>
            <p:cNvPr id="23" name="Picture 22">
              <a:extLst>
                <a:ext uri="{FF2B5EF4-FFF2-40B4-BE49-F238E27FC236}">
                  <a16:creationId xmlns:a16="http://schemas.microsoft.com/office/drawing/2014/main" id="{B2315039-6DF2-4CD1-9A41-F70B8C6B6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57" b="97511" l="4688" r="97168"/>
                      </a14:imgEffect>
                    </a14:imgLayer>
                  </a14:imgProps>
                </a:ext>
                <a:ext uri="{28A0092B-C50C-407E-A947-70E740481C1C}">
                  <a14:useLocalDpi xmlns:a14="http://schemas.microsoft.com/office/drawing/2010/main" val="0"/>
                </a:ext>
              </a:extLst>
            </a:blip>
            <a:stretch>
              <a:fillRect/>
            </a:stretch>
          </p:blipFill>
          <p:spPr>
            <a:xfrm>
              <a:off x="1924950" y="1532613"/>
              <a:ext cx="8437837" cy="5627971"/>
            </a:xfrm>
            <a:prstGeom prst="rect">
              <a:avLst/>
            </a:prstGeom>
          </p:spPr>
        </p:pic>
        <p:pic>
          <p:nvPicPr>
            <p:cNvPr id="25" name="Picture 6" descr="Beginning Sounds | Baamboozle">
              <a:extLst>
                <a:ext uri="{FF2B5EF4-FFF2-40B4-BE49-F238E27FC236}">
                  <a16:creationId xmlns:a16="http://schemas.microsoft.com/office/drawing/2014/main" id="{2CF6F683-A2E8-48A6-9D09-7C34FEA03A2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2073" y="4346599"/>
              <a:ext cx="1072211" cy="1007541"/>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6410948" y="1314934"/>
            <a:ext cx="2561476" cy="646331"/>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yểu điệu</a:t>
            </a:r>
          </a:p>
        </p:txBody>
      </p:sp>
      <p:sp>
        <p:nvSpPr>
          <p:cNvPr id="28" name="TextBox 27"/>
          <p:cNvSpPr txBox="1"/>
          <p:nvPr/>
        </p:nvSpPr>
        <p:spPr>
          <a:xfrm>
            <a:off x="5071525" y="2055598"/>
            <a:ext cx="5626955" cy="1569660"/>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Thường được dùng để chỉ người phụ nữ có dáng người mềm mại, thướt tha...</a:t>
            </a:r>
            <a:endParaRPr lang="vi-VN" sz="3200" dirty="0">
              <a:latin typeface="Calibri" panose="020F0502020204030204" pitchFamily="34" charset="0"/>
              <a:cs typeface="Calibri" panose="020F0502020204030204" pitchFamily="34" charset="0"/>
            </a:endParaRPr>
          </a:p>
        </p:txBody>
      </p:sp>
      <p:sp>
        <p:nvSpPr>
          <p:cNvPr id="4" name="Right Arrow 3">
            <a:hlinkClick r:id="rId7" action="ppaction://hlinksldjump"/>
          </p:cNvPr>
          <p:cNvSpPr/>
          <p:nvPr/>
        </p:nvSpPr>
        <p:spPr>
          <a:xfrm flipH="1">
            <a:off x="5733288" y="4050792"/>
            <a:ext cx="1207008" cy="530352"/>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826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vector little artist cartoon character with blank board isol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69" y="191964"/>
            <a:ext cx="7068186" cy="66730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208134D-C69E-41CA-A4D7-5E2526C970D5}"/>
              </a:ext>
            </a:extLst>
          </p:cNvPr>
          <p:cNvGrpSpPr/>
          <p:nvPr/>
        </p:nvGrpSpPr>
        <p:grpSpPr>
          <a:xfrm>
            <a:off x="6446521" y="1902699"/>
            <a:ext cx="5644896" cy="2054286"/>
            <a:chOff x="2496878" y="266093"/>
            <a:chExt cx="8518451" cy="2054286"/>
          </a:xfrm>
        </p:grpSpPr>
        <p:sp>
          <p:nvSpPr>
            <p:cNvPr id="10"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9600" b="1" dirty="0">
                <a:ln w="254000">
                  <a:solidFill>
                    <a:schemeClr val="bg1"/>
                  </a:solidFill>
                  <a:prstDash val="solid"/>
                </a:ln>
                <a:solidFill>
                  <a:schemeClr val="bg1"/>
                </a:solidFill>
                <a:latin typeface="#9Slide05 SVNClementine" panose="020F0502020204030203" pitchFamily="34" charset="0"/>
              </a:endParaRPr>
            </a:p>
          </p:txBody>
        </p:sp>
        <p:sp>
          <p:nvSpPr>
            <p:cNvPr id="11" name="Title 1">
              <a:extLst>
                <a:ext uri="{FF2B5EF4-FFF2-40B4-BE49-F238E27FC236}">
                  <a16:creationId xmlns:a16="http://schemas.microsoft.com/office/drawing/2014/main" id="{2F9379F3-4E9E-40DD-9A33-0E4A5EF8B29B}"/>
                </a:ext>
              </a:extLst>
            </p:cNvPr>
            <p:cNvSpPr txBox="1">
              <a:spLocks/>
            </p:cNvSpPr>
            <p:nvPr/>
          </p:nvSpPr>
          <p:spPr>
            <a:xfrm>
              <a:off x="2641973" y="423486"/>
              <a:ext cx="7808070" cy="189689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7200" b="1"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l/ần </a:t>
              </a:r>
              <a:r>
                <a:rPr lang="vi-VN" sz="72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hoặc ưt/ưc</a:t>
              </a:r>
              <a:endParaRPr lang="en-US" sz="72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grpSp>
        <p:nvGrpSpPr>
          <p:cNvPr id="12" name="Group 11">
            <a:extLst>
              <a:ext uri="{FF2B5EF4-FFF2-40B4-BE49-F238E27FC236}">
                <a16:creationId xmlns:a16="http://schemas.microsoft.com/office/drawing/2014/main" id="{F4CC27F1-CB41-C0FA-79FF-50A6FEA747C3}"/>
              </a:ext>
            </a:extLst>
          </p:cNvPr>
          <p:cNvGrpSpPr/>
          <p:nvPr/>
        </p:nvGrpSpPr>
        <p:grpSpPr>
          <a:xfrm>
            <a:off x="7604270" y="511786"/>
            <a:ext cx="3594627" cy="1323439"/>
            <a:chOff x="2941085" y="292595"/>
            <a:chExt cx="6311643" cy="1323439"/>
          </a:xfrm>
        </p:grpSpPr>
        <p:sp>
          <p:nvSpPr>
            <p:cNvPr id="13" name="TextBox 12">
              <a:extLst>
                <a:ext uri="{FF2B5EF4-FFF2-40B4-BE49-F238E27FC236}">
                  <a16:creationId xmlns:a16="http://schemas.microsoft.com/office/drawing/2014/main" id="{60D1B873-F040-A745-EDFC-C175F496F059}"/>
                </a:ext>
              </a:extLst>
            </p:cNvPr>
            <p:cNvSpPr txBox="1"/>
            <p:nvPr/>
          </p:nvSpPr>
          <p:spPr>
            <a:xfrm>
              <a:off x="2941085" y="292595"/>
              <a:ext cx="6309827" cy="1323439"/>
            </a:xfrm>
            <a:prstGeom prst="rect">
              <a:avLst/>
            </a:prstGeom>
            <a:noFill/>
          </p:spPr>
          <p:txBody>
            <a:bodyPr wrap="square" rtlCol="0">
              <a:spAutoFit/>
            </a:bodyPr>
            <a:lstStyle/>
            <a:p>
              <a:pPr algn="ctr"/>
              <a:r>
                <a:rPr lang="vi-VN" sz="8000" b="1" dirty="0" smtClean="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 biệt</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4" name="TextBox 13">
              <a:extLst>
                <a:ext uri="{FF2B5EF4-FFF2-40B4-BE49-F238E27FC236}">
                  <a16:creationId xmlns:a16="http://schemas.microsoft.com/office/drawing/2014/main" id="{5F9460F8-EA8D-4E8B-7739-6C380EA8610C}"/>
                </a:ext>
              </a:extLst>
            </p:cNvPr>
            <p:cNvSpPr txBox="1"/>
            <p:nvPr/>
          </p:nvSpPr>
          <p:spPr>
            <a:xfrm>
              <a:off x="2942901" y="292595"/>
              <a:ext cx="6309827" cy="1323439"/>
            </a:xfrm>
            <a:prstGeom prst="rect">
              <a:avLst/>
            </a:prstGeom>
            <a:noFill/>
          </p:spPr>
          <p:txBody>
            <a:bodyPr wrap="square" rtlCol="0">
              <a:spAutoFit/>
            </a:bodyPr>
            <a:lstStyle/>
            <a:p>
              <a:pPr algn="ctr"/>
              <a:r>
                <a:rPr lang="vi-VN" sz="8000" b="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 biệt</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5"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0" y="5130298"/>
            <a:ext cx="3472768" cy="1727702"/>
          </a:xfrm>
          <a:prstGeom prst="rect">
            <a:avLst/>
          </a:prstGeom>
        </p:spPr>
      </p:pic>
      <p:pic>
        <p:nvPicPr>
          <p:cNvPr id="16" name="Picture 15">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3278047" y="5130298"/>
            <a:ext cx="3472768" cy="1727702"/>
          </a:xfrm>
          <a:prstGeom prst="rect">
            <a:avLst/>
          </a:prstGeom>
        </p:spPr>
      </p:pic>
      <p:pic>
        <p:nvPicPr>
          <p:cNvPr id="17"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6750815" y="5130298"/>
            <a:ext cx="3472768" cy="1727702"/>
          </a:xfrm>
          <a:prstGeom prst="rect">
            <a:avLst/>
          </a:prstGeom>
        </p:spPr>
      </p:pic>
      <p:pic>
        <p:nvPicPr>
          <p:cNvPr id="18"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9016585" y="5130298"/>
            <a:ext cx="3472768" cy="1727702"/>
          </a:xfrm>
          <a:prstGeom prst="rect">
            <a:avLst/>
          </a:prstGeom>
        </p:spPr>
      </p:pic>
      <p:sp>
        <p:nvSpPr>
          <p:cNvPr id="19" name="TextBox 18">
            <a:extLst>
              <a:ext uri="{FF2B5EF4-FFF2-40B4-BE49-F238E27FC236}">
                <a16:creationId xmlns:a16="http://schemas.microsoft.com/office/drawing/2014/main" id="{D0C86743-AA99-8F83-6A97-C9AE74FA3F0F}"/>
              </a:ext>
            </a:extLst>
          </p:cNvPr>
          <p:cNvSpPr txBox="1"/>
          <p:nvPr/>
        </p:nvSpPr>
        <p:spPr>
          <a:xfrm>
            <a:off x="3342055" y="2929842"/>
            <a:ext cx="2621871" cy="769441"/>
          </a:xfrm>
          <a:prstGeom prst="rect">
            <a:avLst/>
          </a:prstGeom>
          <a:noFill/>
          <a:effectLst>
            <a:glow rad="228600">
              <a:schemeClr val="accent3">
                <a:satMod val="175000"/>
                <a:alpha val="40000"/>
              </a:schemeClr>
            </a:glow>
          </a:effectLst>
        </p:spPr>
        <p:txBody>
          <a:bodyPr wrap="square" rtlCol="0">
            <a:spAutoFit/>
          </a:bodyPr>
          <a:lstStyle/>
          <a:p>
            <a:pPr algn="ctr"/>
            <a:r>
              <a:rPr lang="vi-VN" sz="4400" dirty="0" smtClean="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Trạm 3</a:t>
            </a:r>
            <a:endParaRPr lang="en-US"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pic>
        <p:nvPicPr>
          <p:cNvPr id="2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926" y="1038151"/>
            <a:ext cx="684531" cy="71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097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2000"/>
                            </p:stCondLst>
                            <p:childTnLst>
                              <p:par>
                                <p:cTn id="22" presetID="2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0" y="5130298"/>
            <a:ext cx="3472768" cy="1727702"/>
          </a:xfrm>
          <a:prstGeom prst="rect">
            <a:avLst/>
          </a:prstGeom>
        </p:spPr>
      </p:pic>
      <p:pic>
        <p:nvPicPr>
          <p:cNvPr id="5" name="Picture 4">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3278047" y="5130298"/>
            <a:ext cx="3472768" cy="1727702"/>
          </a:xfrm>
          <a:prstGeom prst="rect">
            <a:avLst/>
          </a:prstGeom>
        </p:spPr>
      </p:pic>
      <p:pic>
        <p:nvPicPr>
          <p:cNvPr id="6"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6750815" y="5130298"/>
            <a:ext cx="3472768" cy="1727702"/>
          </a:xfrm>
          <a:prstGeom prst="rect">
            <a:avLst/>
          </a:prstGeom>
        </p:spPr>
      </p:pic>
      <p:pic>
        <p:nvPicPr>
          <p:cNvPr id="7"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9016585" y="5130298"/>
            <a:ext cx="3472768" cy="1727702"/>
          </a:xfrm>
          <a:prstGeom prst="rect">
            <a:avLst/>
          </a:prstGeom>
        </p:spPr>
      </p:pic>
      <p:pic>
        <p:nvPicPr>
          <p:cNvPr id="8" name="Picture 2">
            <a:extLst>
              <a:ext uri="{FF2B5EF4-FFF2-40B4-BE49-F238E27FC236}">
                <a16:creationId xmlns:a16="http://schemas.microsoft.com/office/drawing/2014/main" id="{4ABD2EB0-B881-4D8E-8C47-A59A35ED5C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3689538" y="3811270"/>
            <a:ext cx="5327047" cy="304673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208134D-C69E-41CA-A4D7-5E2526C970D5}"/>
              </a:ext>
            </a:extLst>
          </p:cNvPr>
          <p:cNvGrpSpPr/>
          <p:nvPr/>
        </p:nvGrpSpPr>
        <p:grpSpPr>
          <a:xfrm>
            <a:off x="3559778" y="1887453"/>
            <a:ext cx="6158706" cy="1896893"/>
            <a:chOff x="2496878" y="266093"/>
            <a:chExt cx="8518451" cy="1896893"/>
          </a:xfrm>
        </p:grpSpPr>
        <p:sp>
          <p:nvSpPr>
            <p:cNvPr id="10"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11500" b="1" dirty="0" smtClean="0">
                  <a:ln w="254000">
                    <a:solidFill>
                      <a:schemeClr val="bg1"/>
                    </a:solidFill>
                    <a:prstDash val="solid"/>
                  </a:ln>
                  <a:solidFill>
                    <a:schemeClr val="bg1"/>
                  </a:solidFill>
                  <a:latin typeface="#9Slide05 SVNClementine" panose="020F0502020204030203" pitchFamily="34" charset="0"/>
                </a:rPr>
                <a:t>Truyền điện</a:t>
              </a:r>
              <a:endParaRPr lang="en-US" sz="11500" b="1" dirty="0">
                <a:ln w="254000">
                  <a:solidFill>
                    <a:schemeClr val="bg1"/>
                  </a:solidFill>
                  <a:prstDash val="solid"/>
                </a:ln>
                <a:solidFill>
                  <a:schemeClr val="bg1"/>
                </a:solidFill>
                <a:latin typeface="#9Slide05 SVNClementine" panose="020F0502020204030203" pitchFamily="34" charset="0"/>
              </a:endParaRPr>
            </a:p>
          </p:txBody>
        </p:sp>
        <p:sp>
          <p:nvSpPr>
            <p:cNvPr id="11" name="Title 1">
              <a:extLst>
                <a:ext uri="{FF2B5EF4-FFF2-40B4-BE49-F238E27FC236}">
                  <a16:creationId xmlns:a16="http://schemas.microsoft.com/office/drawing/2014/main" id="{2F9379F3-4E9E-40DD-9A33-0E4A5EF8B29B}"/>
                </a:ext>
              </a:extLst>
            </p:cNvPr>
            <p:cNvSpPr txBox="1">
              <a:spLocks/>
            </p:cNvSpPr>
            <p:nvPr/>
          </p:nvSpPr>
          <p:spPr>
            <a:xfrm>
              <a:off x="2552694" y="266093"/>
              <a:ext cx="8406819" cy="189689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115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Truyền điện</a:t>
              </a:r>
              <a:endParaRPr lang="en-US" sz="115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sp>
        <p:nvSpPr>
          <p:cNvPr id="12" name="Title 1">
            <a:extLst>
              <a:ext uri="{FF2B5EF4-FFF2-40B4-BE49-F238E27FC236}">
                <a16:creationId xmlns:a16="http://schemas.microsoft.com/office/drawing/2014/main" id="{1A3A5027-DE0F-4F91-919C-9AD1FD024A20}"/>
              </a:ext>
            </a:extLst>
          </p:cNvPr>
          <p:cNvSpPr txBox="1">
            <a:spLocks/>
          </p:cNvSpPr>
          <p:nvPr/>
        </p:nvSpPr>
        <p:spPr>
          <a:xfrm>
            <a:off x="963941" y="468132"/>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6600" dirty="0"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TRÒ CHƠI</a:t>
            </a:r>
            <a:endParaRPr lang="en-US" sz="6600" dirty="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spTree>
    <p:extLst>
      <p:ext uri="{BB962C8B-B14F-4D97-AF65-F5344CB8AC3E}">
        <p14:creationId xmlns:p14="http://schemas.microsoft.com/office/powerpoint/2010/main" val="2779616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par>
                          <p:cTn id="21" fill="hold">
                            <p:stCondLst>
                              <p:cond delay="500"/>
                            </p:stCondLst>
                            <p:childTnLst>
                              <p:par>
                                <p:cTn id="22" presetID="32" presetClass="emph" presetSubtype="0" fill="hold" nodeType="after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3" name="Rectangle: Rounded Corners 6">
            <a:extLst>
              <a:ext uri="{FF2B5EF4-FFF2-40B4-BE49-F238E27FC236}">
                <a16:creationId xmlns:a16="http://schemas.microsoft.com/office/drawing/2014/main" id="{C4D63267-0065-4DF6-B5B4-D4A3E36F9DF0}"/>
              </a:ext>
            </a:extLst>
          </p:cNvPr>
          <p:cNvSpPr/>
          <p:nvPr/>
        </p:nvSpPr>
        <p:spPr>
          <a:xfrm>
            <a:off x="5335708" y="1172015"/>
            <a:ext cx="6543778" cy="5007574"/>
          </a:xfrm>
          <a:prstGeom prst="roundRect">
            <a:avLst>
              <a:gd name="adj" fmla="val 13348"/>
            </a:avLst>
          </a:prstGeom>
          <a:solidFill>
            <a:schemeClr val="bg1">
              <a:alpha val="82000"/>
            </a:scheme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58521" y="632613"/>
            <a:ext cx="5911423" cy="1569660"/>
          </a:xfrm>
          <a:prstGeom prst="rect">
            <a:avLst/>
          </a:prstGeom>
        </p:spPr>
        <p:txBody>
          <a:bodyPr wrap="square">
            <a:spAutoFit/>
          </a:bodyPr>
          <a:lstStyle/>
          <a:p>
            <a:pPr algn="ctr"/>
            <a:r>
              <a:rPr lang="vi-VN" sz="9600" b="1" spc="50" dirty="0">
                <a:ln w="9525" cmpd="sng">
                  <a:solidFill>
                    <a:srgbClr val="002060"/>
                  </a:solidFill>
                  <a:prstDash val="solid"/>
                </a:ln>
                <a:solidFill>
                  <a:srgbClr val="FFFF00"/>
                </a:solidFill>
                <a:effectLst>
                  <a:glow rad="38100">
                    <a:schemeClr val="accent1">
                      <a:alpha val="40000"/>
                    </a:schemeClr>
                  </a:glow>
                </a:effectLst>
                <a:latin typeface="#9Slide05 Phobia" panose="02000506000000020003" pitchFamily="2" charset="-93"/>
              </a:rPr>
              <a:t>Luật chơi</a:t>
            </a:r>
          </a:p>
        </p:txBody>
      </p:sp>
      <p:sp>
        <p:nvSpPr>
          <p:cNvPr id="15" name="TextBox 14"/>
          <p:cNvSpPr txBox="1"/>
          <p:nvPr/>
        </p:nvSpPr>
        <p:spPr>
          <a:xfrm>
            <a:off x="5948979" y="2077335"/>
            <a:ext cx="5590749" cy="3539430"/>
          </a:xfrm>
          <a:prstGeom prst="rect">
            <a:avLst/>
          </a:prstGeom>
          <a:noFill/>
        </p:spPr>
        <p:txBody>
          <a:bodyPr wrap="square" rtlCol="0">
            <a:spAutoFit/>
          </a:bodyPr>
          <a:lstStyle/>
          <a:p>
            <a:r>
              <a:rPr lang="vi-VN" sz="2800" dirty="0" smtClean="0">
                <a:latin typeface="Calibri" panose="020F0502020204030204" pitchFamily="34" charset="0"/>
                <a:cs typeface="Calibri" panose="020F0502020204030204" pitchFamily="34" charset="0"/>
              </a:rPr>
              <a:t>Lớp chia thành 2 nhóm chơi thực hiện hai lượt chơi:</a:t>
            </a:r>
          </a:p>
          <a:p>
            <a:r>
              <a:rPr lang="vi-VN" sz="2800" dirty="0" smtClean="0">
                <a:latin typeface="Calibri" panose="020F0502020204030204" pitchFamily="34" charset="0"/>
                <a:cs typeface="Calibri" panose="020F0502020204030204" pitchFamily="34" charset="0"/>
              </a:rPr>
              <a:t>+ </a:t>
            </a:r>
            <a:r>
              <a:rPr lang="vi-VN" sz="2800" i="1" dirty="0" smtClean="0">
                <a:latin typeface="Calibri" panose="020F0502020204030204" pitchFamily="34" charset="0"/>
                <a:cs typeface="Calibri" panose="020F0502020204030204" pitchFamily="34" charset="0"/>
              </a:rPr>
              <a:t>Lượt 1: Lần lượt đưa ra các từ ngữ chứa tiếng có chữ </a:t>
            </a:r>
            <a:r>
              <a:rPr lang="vi-VN" sz="2800" b="1" i="1" dirty="0" smtClean="0">
                <a:solidFill>
                  <a:srgbClr val="002060"/>
                </a:solidFill>
                <a:latin typeface="Calibri" panose="020F0502020204030204" pitchFamily="34" charset="0"/>
                <a:cs typeface="Calibri" panose="020F0502020204030204" pitchFamily="34" charset="0"/>
              </a:rPr>
              <a:t>l</a:t>
            </a:r>
            <a:r>
              <a:rPr lang="vi-VN" sz="2800" b="1" i="1" dirty="0" smtClean="0">
                <a:latin typeface="Calibri" panose="020F0502020204030204" pitchFamily="34" charset="0"/>
                <a:cs typeface="Calibri" panose="020F0502020204030204" pitchFamily="34" charset="0"/>
              </a:rPr>
              <a:t> </a:t>
            </a:r>
            <a:r>
              <a:rPr lang="vi-VN" sz="2800" i="1" dirty="0" smtClean="0">
                <a:latin typeface="Calibri" panose="020F0502020204030204" pitchFamily="34" charset="0"/>
                <a:cs typeface="Calibri" panose="020F0502020204030204" pitchFamily="34" charset="0"/>
              </a:rPr>
              <a:t>hoặc chữ </a:t>
            </a:r>
            <a:r>
              <a:rPr lang="vi-VN" sz="2800" b="1" i="1" dirty="0" smtClean="0">
                <a:solidFill>
                  <a:srgbClr val="002060"/>
                </a:solidFill>
                <a:latin typeface="Calibri" panose="020F0502020204030204" pitchFamily="34" charset="0"/>
                <a:cs typeface="Calibri" panose="020F0502020204030204" pitchFamily="34" charset="0"/>
              </a:rPr>
              <a:t>n </a:t>
            </a:r>
          </a:p>
          <a:p>
            <a:r>
              <a:rPr lang="vi-VN" sz="2800" i="1" dirty="0" smtClean="0">
                <a:latin typeface="Calibri" panose="020F0502020204030204" pitchFamily="34" charset="0"/>
                <a:cs typeface="Calibri" panose="020F0502020204030204" pitchFamily="34" charset="0"/>
              </a:rPr>
              <a:t>+ Lượt 2</a:t>
            </a:r>
            <a:r>
              <a:rPr lang="vi-VN" sz="2800" i="1" dirty="0">
                <a:latin typeface="Calibri" panose="020F0502020204030204" pitchFamily="34" charset="0"/>
                <a:cs typeface="Calibri" panose="020F0502020204030204" pitchFamily="34" charset="0"/>
              </a:rPr>
              <a:t>: Lần lượt đưa ra các từ ngữ chứa tiếng có vần</a:t>
            </a:r>
            <a:r>
              <a:rPr lang="vi-VN" sz="2800" i="1" dirty="0" smtClean="0">
                <a:latin typeface="Calibri" panose="020F0502020204030204" pitchFamily="34" charset="0"/>
                <a:cs typeface="Calibri" panose="020F0502020204030204" pitchFamily="34" charset="0"/>
              </a:rPr>
              <a:t> </a:t>
            </a:r>
            <a:r>
              <a:rPr lang="vi-VN" sz="2800" b="1" i="1" dirty="0" smtClean="0">
                <a:solidFill>
                  <a:srgbClr val="002060"/>
                </a:solidFill>
                <a:latin typeface="Calibri" panose="020F0502020204030204" pitchFamily="34" charset="0"/>
                <a:cs typeface="Calibri" panose="020F0502020204030204" pitchFamily="34" charset="0"/>
              </a:rPr>
              <a:t>ưc</a:t>
            </a:r>
            <a:r>
              <a:rPr lang="vi-VN" sz="2800" b="1" i="1" dirty="0" smtClean="0">
                <a:latin typeface="Calibri" panose="020F0502020204030204" pitchFamily="34" charset="0"/>
                <a:cs typeface="Calibri" panose="020F0502020204030204" pitchFamily="34" charset="0"/>
              </a:rPr>
              <a:t> </a:t>
            </a:r>
            <a:r>
              <a:rPr lang="vi-VN" sz="2800" i="1" dirty="0">
                <a:latin typeface="Calibri" panose="020F0502020204030204" pitchFamily="34" charset="0"/>
                <a:cs typeface="Calibri" panose="020F0502020204030204" pitchFamily="34" charset="0"/>
              </a:rPr>
              <a:t>hoặc vần</a:t>
            </a:r>
            <a:r>
              <a:rPr lang="vi-VN" sz="2800" i="1" dirty="0" smtClean="0">
                <a:latin typeface="Calibri" panose="020F0502020204030204" pitchFamily="34" charset="0"/>
                <a:cs typeface="Calibri" panose="020F0502020204030204" pitchFamily="34" charset="0"/>
              </a:rPr>
              <a:t> </a:t>
            </a:r>
            <a:r>
              <a:rPr lang="vi-VN" sz="2800" b="1" i="1" dirty="0" smtClean="0">
                <a:solidFill>
                  <a:srgbClr val="002060"/>
                </a:solidFill>
                <a:latin typeface="Calibri" panose="020F0502020204030204" pitchFamily="34" charset="0"/>
                <a:cs typeface="Calibri" panose="020F0502020204030204" pitchFamily="34" charset="0"/>
              </a:rPr>
              <a:t>ưt </a:t>
            </a:r>
            <a:endParaRPr lang="vi-VN" sz="2800" i="1" dirty="0" smtClean="0">
              <a:latin typeface="Calibri" panose="020F0502020204030204" pitchFamily="34" charset="0"/>
              <a:cs typeface="Calibri" panose="020F0502020204030204" pitchFamily="34" charset="0"/>
            </a:endParaRPr>
          </a:p>
          <a:p>
            <a:r>
              <a:rPr lang="vi-VN" sz="2800" i="1" dirty="0" smtClean="0">
                <a:latin typeface="Calibri" panose="020F0502020204030204" pitchFamily="34" charset="0"/>
                <a:cs typeface="Calibri" panose="020F0502020204030204" pitchFamily="34" charset="0"/>
              </a:rPr>
              <a:t>Nhóm nào trả lời được nhiều từ hơn sẽ chiến thắng.</a:t>
            </a:r>
          </a:p>
        </p:txBody>
      </p:sp>
      <p:pic>
        <p:nvPicPr>
          <p:cNvPr id="16" name="Picture 15">
            <a:extLst>
              <a:ext uri="{FF2B5EF4-FFF2-40B4-BE49-F238E27FC236}">
                <a16:creationId xmlns:a16="http://schemas.microsoft.com/office/drawing/2014/main" id="{F2F5A65F-DAF2-4AB4-9F52-E5F4494A3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898" y="2997383"/>
            <a:ext cx="3968496" cy="3968496"/>
          </a:xfrm>
          <a:prstGeom prst="rect">
            <a:avLst/>
          </a:prstGeom>
        </p:spPr>
      </p:pic>
    </p:spTree>
    <p:extLst>
      <p:ext uri="{BB962C8B-B14F-4D97-AF65-F5344CB8AC3E}">
        <p14:creationId xmlns:p14="http://schemas.microsoft.com/office/powerpoint/2010/main" val="2676320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A20FE22-893D-4269-895B-9272CD2BEC00}"/>
              </a:ext>
            </a:extLst>
          </p:cNvPr>
          <p:cNvGrpSpPr/>
          <p:nvPr/>
        </p:nvGrpSpPr>
        <p:grpSpPr>
          <a:xfrm>
            <a:off x="2570569" y="253133"/>
            <a:ext cx="7250087" cy="908155"/>
            <a:chOff x="2296914" y="800575"/>
            <a:chExt cx="6097074" cy="1346942"/>
          </a:xfrm>
          <a:solidFill>
            <a:srgbClr val="4BB1A8"/>
          </a:solidFill>
        </p:grpSpPr>
        <p:sp>
          <p:nvSpPr>
            <p:cNvPr id="8" name="Round Diagonal Corner Rectangle 7">
              <a:extLst>
                <a:ext uri="{FF2B5EF4-FFF2-40B4-BE49-F238E27FC236}">
                  <a16:creationId xmlns:a16="http://schemas.microsoft.com/office/drawing/2014/main" id="{F4E67263-368D-4526-A755-86D86DA798F0}"/>
                </a:ext>
              </a:extLst>
            </p:cNvPr>
            <p:cNvSpPr/>
            <p:nvPr/>
          </p:nvSpPr>
          <p:spPr>
            <a:xfrm>
              <a:off x="2296914" y="800575"/>
              <a:ext cx="6097074" cy="1042446"/>
            </a:xfrm>
            <a:prstGeom prst="round2DiagRect">
              <a:avLst/>
            </a:prstGeom>
            <a:solidFill>
              <a:srgbClr val="0070C0"/>
            </a:solidFill>
            <a:ln>
              <a:solidFill>
                <a:schemeClr val="accent1">
                  <a:lumMod val="60000"/>
                  <a:lumOff val="4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379E3183-CA19-435F-B4A1-6972327C90AD}"/>
                </a:ext>
              </a:extLst>
            </p:cNvPr>
            <p:cNvSpPr txBox="1"/>
            <p:nvPr/>
          </p:nvSpPr>
          <p:spPr>
            <a:xfrm>
              <a:off x="2452876" y="903863"/>
              <a:ext cx="5817911" cy="1243654"/>
            </a:xfrm>
            <a:prstGeom prst="rect">
              <a:avLst/>
            </a:prstGeom>
            <a:solidFill>
              <a:schemeClr val="accent1">
                <a:lumMod val="20000"/>
                <a:lumOff val="80000"/>
              </a:schemeClr>
            </a:solidFill>
          </p:spPr>
          <p:txBody>
            <a:bodyPr wrap="square" rtlCol="0">
              <a:spAutoFit/>
            </a:bodyPr>
            <a:lstStyle/>
            <a:p>
              <a:pPr algn="ctr"/>
              <a:r>
                <a:rPr lang="vi-VN" sz="4000" b="1" dirty="0" smtClean="0">
                  <a:solidFill>
                    <a:srgbClr val="002060"/>
                  </a:solidFill>
                  <a:latin typeface="Calibri" panose="020F0502020204030204" pitchFamily="34" charset="0"/>
                  <a:cs typeface="Calibri" panose="020F0502020204030204" pitchFamily="34" charset="0"/>
                </a:rPr>
                <a:t>Em hãy tìm từ ngữ chứa tiếng </a:t>
              </a:r>
              <a:endParaRPr lang="en-US" sz="4000" b="1" dirty="0">
                <a:solidFill>
                  <a:srgbClr val="002060"/>
                </a:solidFill>
                <a:latin typeface="Calibri" panose="020F0502020204030204" pitchFamily="34" charset="0"/>
                <a:cs typeface="Calibri" panose="020F0502020204030204" pitchFamily="34" charset="0"/>
              </a:endParaRPr>
            </a:p>
          </p:txBody>
        </p:sp>
      </p:grpSp>
      <p:sp>
        <p:nvSpPr>
          <p:cNvPr id="10" name="Rectangle: Rounded Corners 79">
            <a:extLst>
              <a:ext uri="{FF2B5EF4-FFF2-40B4-BE49-F238E27FC236}">
                <a16:creationId xmlns:a16="http://schemas.microsoft.com/office/drawing/2014/main" id="{68DD76C8-3A84-D893-BA4F-3DE7E9554A84}"/>
              </a:ext>
            </a:extLst>
          </p:cNvPr>
          <p:cNvSpPr/>
          <p:nvPr/>
        </p:nvSpPr>
        <p:spPr>
          <a:xfrm>
            <a:off x="406003" y="1904037"/>
            <a:ext cx="5126118" cy="4606491"/>
          </a:xfrm>
          <a:custGeom>
            <a:avLst/>
            <a:gdLst>
              <a:gd name="connsiteX0" fmla="*/ 0 w 4996060"/>
              <a:gd name="connsiteY0" fmla="*/ 474041 h 2097991"/>
              <a:gd name="connsiteX1" fmla="*/ 474041 w 4996060"/>
              <a:gd name="connsiteY1" fmla="*/ 0 h 2097991"/>
              <a:gd name="connsiteX2" fmla="*/ 1229664 w 4996060"/>
              <a:gd name="connsiteY2" fmla="*/ 0 h 2097991"/>
              <a:gd name="connsiteX3" fmla="*/ 1863847 w 4996060"/>
              <a:gd name="connsiteY3" fmla="*/ 0 h 2097991"/>
              <a:gd name="connsiteX4" fmla="*/ 2498030 w 4996060"/>
              <a:gd name="connsiteY4" fmla="*/ 0 h 2097991"/>
              <a:gd name="connsiteX5" fmla="*/ 3091733 w 4996060"/>
              <a:gd name="connsiteY5" fmla="*/ 0 h 2097991"/>
              <a:gd name="connsiteX6" fmla="*/ 3644957 w 4996060"/>
              <a:gd name="connsiteY6" fmla="*/ 0 h 2097991"/>
              <a:gd name="connsiteX7" fmla="*/ 4522019 w 4996060"/>
              <a:gd name="connsiteY7" fmla="*/ 0 h 2097991"/>
              <a:gd name="connsiteX8" fmla="*/ 4996060 w 4996060"/>
              <a:gd name="connsiteY8" fmla="*/ 474041 h 2097991"/>
              <a:gd name="connsiteX9" fmla="*/ 4996060 w 4996060"/>
              <a:gd name="connsiteY9" fmla="*/ 1060495 h 2097991"/>
              <a:gd name="connsiteX10" fmla="*/ 4996060 w 4996060"/>
              <a:gd name="connsiteY10" fmla="*/ 1623950 h 2097991"/>
              <a:gd name="connsiteX11" fmla="*/ 4522019 w 4996060"/>
              <a:gd name="connsiteY11" fmla="*/ 2097991 h 2097991"/>
              <a:gd name="connsiteX12" fmla="*/ 3968795 w 4996060"/>
              <a:gd name="connsiteY12" fmla="*/ 2097991 h 2097991"/>
              <a:gd name="connsiteX13" fmla="*/ 3334612 w 4996060"/>
              <a:gd name="connsiteY13" fmla="*/ 2097991 h 2097991"/>
              <a:gd name="connsiteX14" fmla="*/ 2659949 w 4996060"/>
              <a:gd name="connsiteY14" fmla="*/ 2097991 h 2097991"/>
              <a:gd name="connsiteX15" fmla="*/ 1904327 w 4996060"/>
              <a:gd name="connsiteY15" fmla="*/ 2097991 h 2097991"/>
              <a:gd name="connsiteX16" fmla="*/ 1310623 w 4996060"/>
              <a:gd name="connsiteY16" fmla="*/ 2097991 h 2097991"/>
              <a:gd name="connsiteX17" fmla="*/ 474041 w 4996060"/>
              <a:gd name="connsiteY17" fmla="*/ 2097991 h 2097991"/>
              <a:gd name="connsiteX18" fmla="*/ 0 w 4996060"/>
              <a:gd name="connsiteY18" fmla="*/ 1623950 h 2097991"/>
              <a:gd name="connsiteX19" fmla="*/ 0 w 4996060"/>
              <a:gd name="connsiteY19" fmla="*/ 1060495 h 2097991"/>
              <a:gd name="connsiteX20" fmla="*/ 0 w 4996060"/>
              <a:gd name="connsiteY20" fmla="*/ 474041 h 209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6060" h="2097991" fill="none" extrusionOk="0">
                <a:moveTo>
                  <a:pt x="0" y="474041"/>
                </a:moveTo>
                <a:cubicBezTo>
                  <a:pt x="-6259" y="209288"/>
                  <a:pt x="248696" y="8059"/>
                  <a:pt x="474041" y="0"/>
                </a:cubicBezTo>
                <a:cubicBezTo>
                  <a:pt x="761486" y="-7579"/>
                  <a:pt x="1013770" y="24665"/>
                  <a:pt x="1229664" y="0"/>
                </a:cubicBezTo>
                <a:cubicBezTo>
                  <a:pt x="1445558" y="-24665"/>
                  <a:pt x="1576026" y="8059"/>
                  <a:pt x="1863847" y="0"/>
                </a:cubicBezTo>
                <a:cubicBezTo>
                  <a:pt x="2151668" y="-8059"/>
                  <a:pt x="2247016" y="-26743"/>
                  <a:pt x="2498030" y="0"/>
                </a:cubicBezTo>
                <a:cubicBezTo>
                  <a:pt x="2749044" y="26743"/>
                  <a:pt x="2813677" y="428"/>
                  <a:pt x="3091733" y="0"/>
                </a:cubicBezTo>
                <a:cubicBezTo>
                  <a:pt x="3369789" y="-428"/>
                  <a:pt x="3534188" y="-15293"/>
                  <a:pt x="3644957" y="0"/>
                </a:cubicBezTo>
                <a:cubicBezTo>
                  <a:pt x="3755726" y="15293"/>
                  <a:pt x="4157004" y="8488"/>
                  <a:pt x="4522019" y="0"/>
                </a:cubicBezTo>
                <a:cubicBezTo>
                  <a:pt x="4772658" y="13887"/>
                  <a:pt x="5003045" y="193609"/>
                  <a:pt x="4996060" y="474041"/>
                </a:cubicBezTo>
                <a:cubicBezTo>
                  <a:pt x="4980103" y="620687"/>
                  <a:pt x="5024630" y="771294"/>
                  <a:pt x="4996060" y="1060495"/>
                </a:cubicBezTo>
                <a:cubicBezTo>
                  <a:pt x="4967490" y="1349696"/>
                  <a:pt x="5020307" y="1500573"/>
                  <a:pt x="4996060" y="1623950"/>
                </a:cubicBezTo>
                <a:cubicBezTo>
                  <a:pt x="5007306" y="1885389"/>
                  <a:pt x="4773041" y="2113165"/>
                  <a:pt x="4522019" y="2097991"/>
                </a:cubicBezTo>
                <a:cubicBezTo>
                  <a:pt x="4369005" y="2093136"/>
                  <a:pt x="4194389" y="2098267"/>
                  <a:pt x="3968795" y="2097991"/>
                </a:cubicBezTo>
                <a:cubicBezTo>
                  <a:pt x="3743201" y="2097715"/>
                  <a:pt x="3591338" y="2105933"/>
                  <a:pt x="3334612" y="2097991"/>
                </a:cubicBezTo>
                <a:cubicBezTo>
                  <a:pt x="3077886" y="2090049"/>
                  <a:pt x="2991875" y="2070026"/>
                  <a:pt x="2659949" y="2097991"/>
                </a:cubicBezTo>
                <a:cubicBezTo>
                  <a:pt x="2328023" y="2125956"/>
                  <a:pt x="2223493" y="2093856"/>
                  <a:pt x="1904327" y="2097991"/>
                </a:cubicBezTo>
                <a:cubicBezTo>
                  <a:pt x="1585161" y="2102126"/>
                  <a:pt x="1604649" y="2108097"/>
                  <a:pt x="1310623" y="2097991"/>
                </a:cubicBezTo>
                <a:cubicBezTo>
                  <a:pt x="1016597" y="2087885"/>
                  <a:pt x="890728" y="2076961"/>
                  <a:pt x="474041" y="2097991"/>
                </a:cubicBezTo>
                <a:cubicBezTo>
                  <a:pt x="215144" y="2121143"/>
                  <a:pt x="-31192" y="1871986"/>
                  <a:pt x="0" y="1623950"/>
                </a:cubicBezTo>
                <a:cubicBezTo>
                  <a:pt x="-10444" y="1498589"/>
                  <a:pt x="10268" y="1189615"/>
                  <a:pt x="0" y="1060495"/>
                </a:cubicBezTo>
                <a:cubicBezTo>
                  <a:pt x="-10268" y="931376"/>
                  <a:pt x="-19962" y="697882"/>
                  <a:pt x="0" y="474041"/>
                </a:cubicBezTo>
                <a:close/>
              </a:path>
              <a:path w="4996060" h="2097991" stroke="0" extrusionOk="0">
                <a:moveTo>
                  <a:pt x="0" y="474041"/>
                </a:moveTo>
                <a:cubicBezTo>
                  <a:pt x="-19397" y="232593"/>
                  <a:pt x="222723" y="44368"/>
                  <a:pt x="474041" y="0"/>
                </a:cubicBezTo>
                <a:cubicBezTo>
                  <a:pt x="677487" y="-5282"/>
                  <a:pt x="831574" y="-5894"/>
                  <a:pt x="1067744" y="0"/>
                </a:cubicBezTo>
                <a:cubicBezTo>
                  <a:pt x="1303914" y="5894"/>
                  <a:pt x="1528750" y="2346"/>
                  <a:pt x="1701928" y="0"/>
                </a:cubicBezTo>
                <a:cubicBezTo>
                  <a:pt x="1875106" y="-2346"/>
                  <a:pt x="2038688" y="-23527"/>
                  <a:pt x="2255151" y="0"/>
                </a:cubicBezTo>
                <a:cubicBezTo>
                  <a:pt x="2471614" y="23527"/>
                  <a:pt x="2684195" y="-12531"/>
                  <a:pt x="2970294" y="0"/>
                </a:cubicBezTo>
                <a:cubicBezTo>
                  <a:pt x="3256393" y="12531"/>
                  <a:pt x="3304992" y="-26482"/>
                  <a:pt x="3523518" y="0"/>
                </a:cubicBezTo>
                <a:cubicBezTo>
                  <a:pt x="3742044" y="26482"/>
                  <a:pt x="4163800" y="11324"/>
                  <a:pt x="4522019" y="0"/>
                </a:cubicBezTo>
                <a:cubicBezTo>
                  <a:pt x="4777425" y="-718"/>
                  <a:pt x="5014342" y="234232"/>
                  <a:pt x="4996060" y="474041"/>
                </a:cubicBezTo>
                <a:cubicBezTo>
                  <a:pt x="4971989" y="623451"/>
                  <a:pt x="5010569" y="862090"/>
                  <a:pt x="4996060" y="1037496"/>
                </a:cubicBezTo>
                <a:cubicBezTo>
                  <a:pt x="4981551" y="1212902"/>
                  <a:pt x="4978902" y="1384223"/>
                  <a:pt x="4996060" y="1623950"/>
                </a:cubicBezTo>
                <a:cubicBezTo>
                  <a:pt x="5005827" y="1878733"/>
                  <a:pt x="4803461" y="2122760"/>
                  <a:pt x="4522019" y="2097991"/>
                </a:cubicBezTo>
                <a:cubicBezTo>
                  <a:pt x="4255607" y="2100188"/>
                  <a:pt x="4143425" y="2070657"/>
                  <a:pt x="3928316" y="2097991"/>
                </a:cubicBezTo>
                <a:cubicBezTo>
                  <a:pt x="3713207" y="2125325"/>
                  <a:pt x="3487718" y="2084361"/>
                  <a:pt x="3253653" y="2097991"/>
                </a:cubicBezTo>
                <a:cubicBezTo>
                  <a:pt x="3019588" y="2111621"/>
                  <a:pt x="2903390" y="2099031"/>
                  <a:pt x="2619469" y="2097991"/>
                </a:cubicBezTo>
                <a:cubicBezTo>
                  <a:pt x="2335548" y="2096951"/>
                  <a:pt x="2223848" y="2093390"/>
                  <a:pt x="1985286" y="2097991"/>
                </a:cubicBezTo>
                <a:cubicBezTo>
                  <a:pt x="1746724" y="2102592"/>
                  <a:pt x="1533378" y="2092277"/>
                  <a:pt x="1391583" y="2097991"/>
                </a:cubicBezTo>
                <a:cubicBezTo>
                  <a:pt x="1249788" y="2103705"/>
                  <a:pt x="684029" y="2094651"/>
                  <a:pt x="474041" y="2097991"/>
                </a:cubicBezTo>
                <a:cubicBezTo>
                  <a:pt x="169757" y="2121024"/>
                  <a:pt x="23272" y="1884272"/>
                  <a:pt x="0" y="1623950"/>
                </a:cubicBezTo>
                <a:cubicBezTo>
                  <a:pt x="26468" y="1498437"/>
                  <a:pt x="3512" y="1320201"/>
                  <a:pt x="0" y="1037496"/>
                </a:cubicBezTo>
                <a:cubicBezTo>
                  <a:pt x="-3512" y="754791"/>
                  <a:pt x="-6067" y="609944"/>
                  <a:pt x="0" y="47404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solidFill>
                <a:schemeClr val="tx2">
                  <a:lumMod val="75000"/>
                </a:schemeClr>
              </a:solidFill>
            </a:endParaRPr>
          </a:p>
        </p:txBody>
      </p:sp>
      <p:sp>
        <p:nvSpPr>
          <p:cNvPr id="11" name="TextBox 10"/>
          <p:cNvSpPr txBox="1"/>
          <p:nvPr/>
        </p:nvSpPr>
        <p:spPr>
          <a:xfrm>
            <a:off x="703550" y="2191345"/>
            <a:ext cx="4531024" cy="4031873"/>
          </a:xfrm>
          <a:prstGeom prst="rect">
            <a:avLst/>
          </a:prstGeom>
          <a:noFill/>
        </p:spPr>
        <p:txBody>
          <a:bodyPr wrap="square" rtlCol="0">
            <a:spAutoFit/>
          </a:bodyPr>
          <a:lstStyle/>
          <a:p>
            <a:pPr algn="just"/>
            <a:r>
              <a:rPr lang="vi-VN" sz="3200" b="1" dirty="0" smtClean="0">
                <a:latin typeface="Calibri" panose="020F0502020204030204" pitchFamily="34" charset="0"/>
                <a:cs typeface="Calibri" panose="020F0502020204030204" pitchFamily="34" charset="0"/>
              </a:rPr>
              <a:t>Có chữ </a:t>
            </a:r>
            <a:r>
              <a:rPr lang="vi-VN" sz="3200" b="1" dirty="0" smtClean="0">
                <a:solidFill>
                  <a:srgbClr val="FF0000"/>
                </a:solidFill>
                <a:latin typeface="Calibri" panose="020F0502020204030204" pitchFamily="34" charset="0"/>
                <a:cs typeface="Calibri" panose="020F0502020204030204" pitchFamily="34" charset="0"/>
              </a:rPr>
              <a:t>l</a:t>
            </a:r>
            <a:r>
              <a:rPr lang="vi-VN" sz="3200" b="1" dirty="0" smtClean="0">
                <a:latin typeface="Calibri" panose="020F0502020204030204" pitchFamily="34" charset="0"/>
                <a:cs typeface="Calibri" panose="020F0502020204030204" pitchFamily="34" charset="0"/>
              </a:rPr>
              <a:t> hoặc chữ </a:t>
            </a:r>
            <a:r>
              <a:rPr lang="vi-VN" sz="3200" b="1" dirty="0" smtClean="0">
                <a:solidFill>
                  <a:srgbClr val="FF0000"/>
                </a:solidFill>
                <a:latin typeface="Calibri" panose="020F0502020204030204" pitchFamily="34" charset="0"/>
                <a:cs typeface="Calibri" panose="020F0502020204030204" pitchFamily="34" charset="0"/>
              </a:rPr>
              <a:t>n</a:t>
            </a:r>
            <a:r>
              <a:rPr lang="vi-VN" sz="3200" b="1" dirty="0" smtClean="0">
                <a:latin typeface="Calibri" panose="020F0502020204030204" pitchFamily="34" charset="0"/>
                <a:cs typeface="Calibri" panose="020F0502020204030204" pitchFamily="34" charset="0"/>
              </a:rPr>
              <a:t> có nghĩa:</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Tên một nốt nhạc đứng sau nốt son.</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Trái nghĩa với đói.</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Đồ dùng để gội đầu, làm bằng lá, có hình vòng tròn nhỏ dần.</a:t>
            </a:r>
            <a:endParaRPr lang="vi-VN" sz="3200" i="1" dirty="0">
              <a:latin typeface="Calibri" panose="020F0502020204030204" pitchFamily="34" charset="0"/>
              <a:cs typeface="Calibri" panose="020F0502020204030204" pitchFamily="34" charset="0"/>
            </a:endParaRPr>
          </a:p>
        </p:txBody>
      </p:sp>
      <p:sp>
        <p:nvSpPr>
          <p:cNvPr id="19" name="Rectangle: Rounded Corners 79">
            <a:extLst>
              <a:ext uri="{FF2B5EF4-FFF2-40B4-BE49-F238E27FC236}">
                <a16:creationId xmlns:a16="http://schemas.microsoft.com/office/drawing/2014/main" id="{68DD76C8-3A84-D893-BA4F-3DE7E9554A84}"/>
              </a:ext>
            </a:extLst>
          </p:cNvPr>
          <p:cNvSpPr/>
          <p:nvPr/>
        </p:nvSpPr>
        <p:spPr>
          <a:xfrm>
            <a:off x="6520291" y="1904037"/>
            <a:ext cx="5126118" cy="4606491"/>
          </a:xfrm>
          <a:custGeom>
            <a:avLst/>
            <a:gdLst>
              <a:gd name="connsiteX0" fmla="*/ 0 w 4996060"/>
              <a:gd name="connsiteY0" fmla="*/ 474041 h 2097991"/>
              <a:gd name="connsiteX1" fmla="*/ 474041 w 4996060"/>
              <a:gd name="connsiteY1" fmla="*/ 0 h 2097991"/>
              <a:gd name="connsiteX2" fmla="*/ 1229664 w 4996060"/>
              <a:gd name="connsiteY2" fmla="*/ 0 h 2097991"/>
              <a:gd name="connsiteX3" fmla="*/ 1863847 w 4996060"/>
              <a:gd name="connsiteY3" fmla="*/ 0 h 2097991"/>
              <a:gd name="connsiteX4" fmla="*/ 2498030 w 4996060"/>
              <a:gd name="connsiteY4" fmla="*/ 0 h 2097991"/>
              <a:gd name="connsiteX5" fmla="*/ 3091733 w 4996060"/>
              <a:gd name="connsiteY5" fmla="*/ 0 h 2097991"/>
              <a:gd name="connsiteX6" fmla="*/ 3644957 w 4996060"/>
              <a:gd name="connsiteY6" fmla="*/ 0 h 2097991"/>
              <a:gd name="connsiteX7" fmla="*/ 4522019 w 4996060"/>
              <a:gd name="connsiteY7" fmla="*/ 0 h 2097991"/>
              <a:gd name="connsiteX8" fmla="*/ 4996060 w 4996060"/>
              <a:gd name="connsiteY8" fmla="*/ 474041 h 2097991"/>
              <a:gd name="connsiteX9" fmla="*/ 4996060 w 4996060"/>
              <a:gd name="connsiteY9" fmla="*/ 1060495 h 2097991"/>
              <a:gd name="connsiteX10" fmla="*/ 4996060 w 4996060"/>
              <a:gd name="connsiteY10" fmla="*/ 1623950 h 2097991"/>
              <a:gd name="connsiteX11" fmla="*/ 4522019 w 4996060"/>
              <a:gd name="connsiteY11" fmla="*/ 2097991 h 2097991"/>
              <a:gd name="connsiteX12" fmla="*/ 3968795 w 4996060"/>
              <a:gd name="connsiteY12" fmla="*/ 2097991 h 2097991"/>
              <a:gd name="connsiteX13" fmla="*/ 3334612 w 4996060"/>
              <a:gd name="connsiteY13" fmla="*/ 2097991 h 2097991"/>
              <a:gd name="connsiteX14" fmla="*/ 2659949 w 4996060"/>
              <a:gd name="connsiteY14" fmla="*/ 2097991 h 2097991"/>
              <a:gd name="connsiteX15" fmla="*/ 1904327 w 4996060"/>
              <a:gd name="connsiteY15" fmla="*/ 2097991 h 2097991"/>
              <a:gd name="connsiteX16" fmla="*/ 1310623 w 4996060"/>
              <a:gd name="connsiteY16" fmla="*/ 2097991 h 2097991"/>
              <a:gd name="connsiteX17" fmla="*/ 474041 w 4996060"/>
              <a:gd name="connsiteY17" fmla="*/ 2097991 h 2097991"/>
              <a:gd name="connsiteX18" fmla="*/ 0 w 4996060"/>
              <a:gd name="connsiteY18" fmla="*/ 1623950 h 2097991"/>
              <a:gd name="connsiteX19" fmla="*/ 0 w 4996060"/>
              <a:gd name="connsiteY19" fmla="*/ 1060495 h 2097991"/>
              <a:gd name="connsiteX20" fmla="*/ 0 w 4996060"/>
              <a:gd name="connsiteY20" fmla="*/ 474041 h 209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6060" h="2097991" fill="none" extrusionOk="0">
                <a:moveTo>
                  <a:pt x="0" y="474041"/>
                </a:moveTo>
                <a:cubicBezTo>
                  <a:pt x="-6259" y="209288"/>
                  <a:pt x="248696" y="8059"/>
                  <a:pt x="474041" y="0"/>
                </a:cubicBezTo>
                <a:cubicBezTo>
                  <a:pt x="761486" y="-7579"/>
                  <a:pt x="1013770" y="24665"/>
                  <a:pt x="1229664" y="0"/>
                </a:cubicBezTo>
                <a:cubicBezTo>
                  <a:pt x="1445558" y="-24665"/>
                  <a:pt x="1576026" y="8059"/>
                  <a:pt x="1863847" y="0"/>
                </a:cubicBezTo>
                <a:cubicBezTo>
                  <a:pt x="2151668" y="-8059"/>
                  <a:pt x="2247016" y="-26743"/>
                  <a:pt x="2498030" y="0"/>
                </a:cubicBezTo>
                <a:cubicBezTo>
                  <a:pt x="2749044" y="26743"/>
                  <a:pt x="2813677" y="428"/>
                  <a:pt x="3091733" y="0"/>
                </a:cubicBezTo>
                <a:cubicBezTo>
                  <a:pt x="3369789" y="-428"/>
                  <a:pt x="3534188" y="-15293"/>
                  <a:pt x="3644957" y="0"/>
                </a:cubicBezTo>
                <a:cubicBezTo>
                  <a:pt x="3755726" y="15293"/>
                  <a:pt x="4157004" y="8488"/>
                  <a:pt x="4522019" y="0"/>
                </a:cubicBezTo>
                <a:cubicBezTo>
                  <a:pt x="4772658" y="13887"/>
                  <a:pt x="5003045" y="193609"/>
                  <a:pt x="4996060" y="474041"/>
                </a:cubicBezTo>
                <a:cubicBezTo>
                  <a:pt x="4980103" y="620687"/>
                  <a:pt x="5024630" y="771294"/>
                  <a:pt x="4996060" y="1060495"/>
                </a:cubicBezTo>
                <a:cubicBezTo>
                  <a:pt x="4967490" y="1349696"/>
                  <a:pt x="5020307" y="1500573"/>
                  <a:pt x="4996060" y="1623950"/>
                </a:cubicBezTo>
                <a:cubicBezTo>
                  <a:pt x="5007306" y="1885389"/>
                  <a:pt x="4773041" y="2113165"/>
                  <a:pt x="4522019" y="2097991"/>
                </a:cubicBezTo>
                <a:cubicBezTo>
                  <a:pt x="4369005" y="2093136"/>
                  <a:pt x="4194389" y="2098267"/>
                  <a:pt x="3968795" y="2097991"/>
                </a:cubicBezTo>
                <a:cubicBezTo>
                  <a:pt x="3743201" y="2097715"/>
                  <a:pt x="3591338" y="2105933"/>
                  <a:pt x="3334612" y="2097991"/>
                </a:cubicBezTo>
                <a:cubicBezTo>
                  <a:pt x="3077886" y="2090049"/>
                  <a:pt x="2991875" y="2070026"/>
                  <a:pt x="2659949" y="2097991"/>
                </a:cubicBezTo>
                <a:cubicBezTo>
                  <a:pt x="2328023" y="2125956"/>
                  <a:pt x="2223493" y="2093856"/>
                  <a:pt x="1904327" y="2097991"/>
                </a:cubicBezTo>
                <a:cubicBezTo>
                  <a:pt x="1585161" y="2102126"/>
                  <a:pt x="1604649" y="2108097"/>
                  <a:pt x="1310623" y="2097991"/>
                </a:cubicBezTo>
                <a:cubicBezTo>
                  <a:pt x="1016597" y="2087885"/>
                  <a:pt x="890728" y="2076961"/>
                  <a:pt x="474041" y="2097991"/>
                </a:cubicBezTo>
                <a:cubicBezTo>
                  <a:pt x="215144" y="2121143"/>
                  <a:pt x="-31192" y="1871986"/>
                  <a:pt x="0" y="1623950"/>
                </a:cubicBezTo>
                <a:cubicBezTo>
                  <a:pt x="-10444" y="1498589"/>
                  <a:pt x="10268" y="1189615"/>
                  <a:pt x="0" y="1060495"/>
                </a:cubicBezTo>
                <a:cubicBezTo>
                  <a:pt x="-10268" y="931376"/>
                  <a:pt x="-19962" y="697882"/>
                  <a:pt x="0" y="474041"/>
                </a:cubicBezTo>
                <a:close/>
              </a:path>
              <a:path w="4996060" h="2097991" stroke="0" extrusionOk="0">
                <a:moveTo>
                  <a:pt x="0" y="474041"/>
                </a:moveTo>
                <a:cubicBezTo>
                  <a:pt x="-19397" y="232593"/>
                  <a:pt x="222723" y="44368"/>
                  <a:pt x="474041" y="0"/>
                </a:cubicBezTo>
                <a:cubicBezTo>
                  <a:pt x="677487" y="-5282"/>
                  <a:pt x="831574" y="-5894"/>
                  <a:pt x="1067744" y="0"/>
                </a:cubicBezTo>
                <a:cubicBezTo>
                  <a:pt x="1303914" y="5894"/>
                  <a:pt x="1528750" y="2346"/>
                  <a:pt x="1701928" y="0"/>
                </a:cubicBezTo>
                <a:cubicBezTo>
                  <a:pt x="1875106" y="-2346"/>
                  <a:pt x="2038688" y="-23527"/>
                  <a:pt x="2255151" y="0"/>
                </a:cubicBezTo>
                <a:cubicBezTo>
                  <a:pt x="2471614" y="23527"/>
                  <a:pt x="2684195" y="-12531"/>
                  <a:pt x="2970294" y="0"/>
                </a:cubicBezTo>
                <a:cubicBezTo>
                  <a:pt x="3256393" y="12531"/>
                  <a:pt x="3304992" y="-26482"/>
                  <a:pt x="3523518" y="0"/>
                </a:cubicBezTo>
                <a:cubicBezTo>
                  <a:pt x="3742044" y="26482"/>
                  <a:pt x="4163800" y="11324"/>
                  <a:pt x="4522019" y="0"/>
                </a:cubicBezTo>
                <a:cubicBezTo>
                  <a:pt x="4777425" y="-718"/>
                  <a:pt x="5014342" y="234232"/>
                  <a:pt x="4996060" y="474041"/>
                </a:cubicBezTo>
                <a:cubicBezTo>
                  <a:pt x="4971989" y="623451"/>
                  <a:pt x="5010569" y="862090"/>
                  <a:pt x="4996060" y="1037496"/>
                </a:cubicBezTo>
                <a:cubicBezTo>
                  <a:pt x="4981551" y="1212902"/>
                  <a:pt x="4978902" y="1384223"/>
                  <a:pt x="4996060" y="1623950"/>
                </a:cubicBezTo>
                <a:cubicBezTo>
                  <a:pt x="5005827" y="1878733"/>
                  <a:pt x="4803461" y="2122760"/>
                  <a:pt x="4522019" y="2097991"/>
                </a:cubicBezTo>
                <a:cubicBezTo>
                  <a:pt x="4255607" y="2100188"/>
                  <a:pt x="4143425" y="2070657"/>
                  <a:pt x="3928316" y="2097991"/>
                </a:cubicBezTo>
                <a:cubicBezTo>
                  <a:pt x="3713207" y="2125325"/>
                  <a:pt x="3487718" y="2084361"/>
                  <a:pt x="3253653" y="2097991"/>
                </a:cubicBezTo>
                <a:cubicBezTo>
                  <a:pt x="3019588" y="2111621"/>
                  <a:pt x="2903390" y="2099031"/>
                  <a:pt x="2619469" y="2097991"/>
                </a:cubicBezTo>
                <a:cubicBezTo>
                  <a:pt x="2335548" y="2096951"/>
                  <a:pt x="2223848" y="2093390"/>
                  <a:pt x="1985286" y="2097991"/>
                </a:cubicBezTo>
                <a:cubicBezTo>
                  <a:pt x="1746724" y="2102592"/>
                  <a:pt x="1533378" y="2092277"/>
                  <a:pt x="1391583" y="2097991"/>
                </a:cubicBezTo>
                <a:cubicBezTo>
                  <a:pt x="1249788" y="2103705"/>
                  <a:pt x="684029" y="2094651"/>
                  <a:pt x="474041" y="2097991"/>
                </a:cubicBezTo>
                <a:cubicBezTo>
                  <a:pt x="169757" y="2121024"/>
                  <a:pt x="23272" y="1884272"/>
                  <a:pt x="0" y="1623950"/>
                </a:cubicBezTo>
                <a:cubicBezTo>
                  <a:pt x="26468" y="1498437"/>
                  <a:pt x="3512" y="1320201"/>
                  <a:pt x="0" y="1037496"/>
                </a:cubicBezTo>
                <a:cubicBezTo>
                  <a:pt x="-3512" y="754791"/>
                  <a:pt x="-6067" y="609944"/>
                  <a:pt x="0" y="47404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solidFill>
                <a:schemeClr val="tx2">
                  <a:lumMod val="75000"/>
                </a:schemeClr>
              </a:solidFill>
            </a:endParaRPr>
          </a:p>
        </p:txBody>
      </p:sp>
      <p:sp>
        <p:nvSpPr>
          <p:cNvPr id="20" name="TextBox 19"/>
          <p:cNvSpPr txBox="1"/>
          <p:nvPr/>
        </p:nvSpPr>
        <p:spPr>
          <a:xfrm>
            <a:off x="6817838" y="2191345"/>
            <a:ext cx="4531024" cy="3046988"/>
          </a:xfrm>
          <a:prstGeom prst="rect">
            <a:avLst/>
          </a:prstGeom>
          <a:noFill/>
        </p:spPr>
        <p:txBody>
          <a:bodyPr wrap="square" rtlCol="0">
            <a:spAutoFit/>
          </a:bodyPr>
          <a:lstStyle/>
          <a:p>
            <a:pPr algn="just"/>
            <a:r>
              <a:rPr lang="vi-VN" sz="3200" b="1" dirty="0" smtClean="0">
                <a:latin typeface="Calibri" panose="020F0502020204030204" pitchFamily="34" charset="0"/>
                <a:cs typeface="Calibri" panose="020F0502020204030204" pitchFamily="34" charset="0"/>
              </a:rPr>
              <a:t>Có vần </a:t>
            </a:r>
            <a:r>
              <a:rPr lang="vi-VN" sz="3200" b="1" dirty="0" smtClean="0">
                <a:solidFill>
                  <a:srgbClr val="FF0000"/>
                </a:solidFill>
                <a:latin typeface="Calibri" panose="020F0502020204030204" pitchFamily="34" charset="0"/>
                <a:cs typeface="Calibri" panose="020F0502020204030204" pitchFamily="34" charset="0"/>
              </a:rPr>
              <a:t>ưc</a:t>
            </a:r>
            <a:r>
              <a:rPr lang="vi-VN" sz="3200" b="1" dirty="0" smtClean="0">
                <a:latin typeface="Calibri" panose="020F0502020204030204" pitchFamily="34" charset="0"/>
                <a:cs typeface="Calibri" panose="020F0502020204030204" pitchFamily="34" charset="0"/>
              </a:rPr>
              <a:t> hoặc vần </a:t>
            </a:r>
            <a:r>
              <a:rPr lang="vi-VN" sz="3200" b="1" dirty="0" smtClean="0">
                <a:solidFill>
                  <a:srgbClr val="FF0000"/>
                </a:solidFill>
                <a:latin typeface="Calibri" panose="020F0502020204030204" pitchFamily="34" charset="0"/>
                <a:cs typeface="Calibri" panose="020F0502020204030204" pitchFamily="34" charset="0"/>
              </a:rPr>
              <a:t>ưt</a:t>
            </a:r>
            <a:r>
              <a:rPr lang="vi-VN" sz="3200" b="1" dirty="0" smtClean="0">
                <a:latin typeface="Calibri" panose="020F0502020204030204" pitchFamily="34" charset="0"/>
                <a:cs typeface="Calibri" panose="020F0502020204030204" pitchFamily="34" charset="0"/>
              </a:rPr>
              <a:t> có nghĩa:</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Món ăn làm bằng củ, quả rim đường.</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Rời ra từng khúc, đoạn.</a:t>
            </a:r>
          </a:p>
          <a:p>
            <a:pPr marL="457200" indent="-457200" algn="just">
              <a:buFont typeface="Wingdings" panose="05000000000000000000" pitchFamily="2" charset="2"/>
              <a:buChar char="§"/>
            </a:pPr>
            <a:r>
              <a:rPr lang="vi-VN" sz="3200" i="1" dirty="0" smtClean="0">
                <a:latin typeface="Calibri" panose="020F0502020204030204" pitchFamily="34" charset="0"/>
                <a:cs typeface="Calibri" panose="020F0502020204030204" pitchFamily="34" charset="0"/>
              </a:rPr>
              <a:t>Trái ngược với ngủ.</a:t>
            </a:r>
            <a:endParaRPr lang="vi-VN" sz="3200" i="1" dirty="0">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1A3A5027-DE0F-4F91-919C-9AD1FD024A20}"/>
              </a:ext>
            </a:extLst>
          </p:cNvPr>
          <p:cNvSpPr txBox="1">
            <a:spLocks/>
          </p:cNvSpPr>
          <p:nvPr/>
        </p:nvSpPr>
        <p:spPr>
          <a:xfrm>
            <a:off x="5614359" y="1448596"/>
            <a:ext cx="6937982" cy="4432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800" dirty="0"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Lượt 2</a:t>
            </a:r>
            <a:endParaRPr lang="en-US" sz="4800" dirty="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sp>
        <p:nvSpPr>
          <p:cNvPr id="22" name="Title 1">
            <a:extLst>
              <a:ext uri="{FF2B5EF4-FFF2-40B4-BE49-F238E27FC236}">
                <a16:creationId xmlns:a16="http://schemas.microsoft.com/office/drawing/2014/main" id="{1A3A5027-DE0F-4F91-919C-9AD1FD024A20}"/>
              </a:ext>
            </a:extLst>
          </p:cNvPr>
          <p:cNvSpPr txBox="1">
            <a:spLocks/>
          </p:cNvSpPr>
          <p:nvPr/>
        </p:nvSpPr>
        <p:spPr>
          <a:xfrm>
            <a:off x="-417691" y="1448596"/>
            <a:ext cx="6937982" cy="4432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800" dirty="0"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Lượt 1</a:t>
            </a:r>
            <a:endParaRPr lang="en-US" sz="4800" dirty="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spTree>
    <p:extLst>
      <p:ext uri="{BB962C8B-B14F-4D97-AF65-F5344CB8AC3E}">
        <p14:creationId xmlns:p14="http://schemas.microsoft.com/office/powerpoint/2010/main" val="2509830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0" y="5130298"/>
            <a:ext cx="3472768" cy="1727702"/>
          </a:xfrm>
          <a:prstGeom prst="rect">
            <a:avLst/>
          </a:prstGeom>
        </p:spPr>
      </p:pic>
      <p:pic>
        <p:nvPicPr>
          <p:cNvPr id="5" name="Picture 4">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7"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9016585" y="5120023"/>
            <a:ext cx="3472768" cy="1727702"/>
          </a:xfrm>
          <a:prstGeom prst="rect">
            <a:avLst/>
          </a:prstGeom>
        </p:spPr>
      </p:pic>
      <p:pic>
        <p:nvPicPr>
          <p:cNvPr id="8" name="Picture 2">
            <a:extLst>
              <a:ext uri="{FF2B5EF4-FFF2-40B4-BE49-F238E27FC236}">
                <a16:creationId xmlns:a16="http://schemas.microsoft.com/office/drawing/2014/main" id="{4ABD2EB0-B881-4D8E-8C47-A59A35ED5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3689538" y="3811270"/>
            <a:ext cx="5327047" cy="30467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208134D-C69E-41CA-A4D7-5E2526C970D5}"/>
              </a:ext>
            </a:extLst>
          </p:cNvPr>
          <p:cNvGrpSpPr/>
          <p:nvPr/>
        </p:nvGrpSpPr>
        <p:grpSpPr>
          <a:xfrm>
            <a:off x="2201592" y="401303"/>
            <a:ext cx="9831571" cy="1907168"/>
            <a:chOff x="-3973148" y="444641"/>
            <a:chExt cx="13598596" cy="1907168"/>
          </a:xfrm>
        </p:grpSpPr>
        <p:sp>
          <p:nvSpPr>
            <p:cNvPr id="14" name="Title 1">
              <a:extLst>
                <a:ext uri="{FF2B5EF4-FFF2-40B4-BE49-F238E27FC236}">
                  <a16:creationId xmlns:a16="http://schemas.microsoft.com/office/drawing/2014/main" id="{3BAD2B38-9BF3-48E5-9FD5-DB05FD32E01B}"/>
                </a:ext>
              </a:extLst>
            </p:cNvPr>
            <p:cNvSpPr txBox="1">
              <a:spLocks/>
            </p:cNvSpPr>
            <p:nvPr/>
          </p:nvSpPr>
          <p:spPr>
            <a:xfrm>
              <a:off x="-3973148" y="444641"/>
              <a:ext cx="13150788"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11500" b="1" dirty="0" smtClean="0">
                  <a:ln w="254000">
                    <a:solidFill>
                      <a:schemeClr val="bg1"/>
                    </a:solidFill>
                    <a:prstDash val="solid"/>
                  </a:ln>
                  <a:solidFill>
                    <a:schemeClr val="bg1"/>
                  </a:solidFill>
                  <a:latin typeface="#9Slide05 SVNClementine" panose="020F0502020204030203" pitchFamily="34" charset="0"/>
                </a:rPr>
                <a:t>Nhóm chiến thắng</a:t>
              </a:r>
              <a:endParaRPr lang="en-US" sz="11500" b="1" dirty="0">
                <a:ln w="254000">
                  <a:solidFill>
                    <a:schemeClr val="bg1"/>
                  </a:solidFill>
                  <a:prstDash val="solid"/>
                </a:ln>
                <a:solidFill>
                  <a:schemeClr val="bg1"/>
                </a:solidFill>
                <a:latin typeface="#9Slide05 SVNClementine" panose="020F0502020204030203" pitchFamily="34" charset="0"/>
              </a:endParaRPr>
            </a:p>
          </p:txBody>
        </p:sp>
        <p:sp>
          <p:nvSpPr>
            <p:cNvPr id="15" name="Title 1">
              <a:extLst>
                <a:ext uri="{FF2B5EF4-FFF2-40B4-BE49-F238E27FC236}">
                  <a16:creationId xmlns:a16="http://schemas.microsoft.com/office/drawing/2014/main" id="{2F9379F3-4E9E-40DD-9A33-0E4A5EF8B29B}"/>
                </a:ext>
              </a:extLst>
            </p:cNvPr>
            <p:cNvSpPr txBox="1">
              <a:spLocks/>
            </p:cNvSpPr>
            <p:nvPr/>
          </p:nvSpPr>
          <p:spPr>
            <a:xfrm>
              <a:off x="-3973148" y="454916"/>
              <a:ext cx="13598596" cy="189689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115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Nhóm chiến thắng</a:t>
              </a:r>
              <a:endParaRPr lang="en-US" sz="115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pic>
        <p:nvPicPr>
          <p:cNvPr id="18" name="âm thanh trả lời đúng">
            <a:hlinkClick r:id="" action="ppaction://media"/>
          </p:cNvPr>
          <p:cNvPicPr>
            <a:picLocks noChangeAspect="1"/>
          </p:cNvPicPr>
          <p:nvPr>
            <a:audioFile r:link="rId2"/>
            <p:extLst>
              <p:ext uri="{DAA4B4D4-6D71-4841-9C94-3DE7FCFB9230}">
                <p14:media xmlns:p14="http://schemas.microsoft.com/office/powerpoint/2010/main" r:embed="rId3">
                  <p14:trim end="4413.8333"/>
                </p14:media>
              </p:ext>
            </p:extLst>
          </p:nvPr>
        </p:nvPicPr>
        <p:blipFill>
          <a:blip r:embed="rId10"/>
          <a:stretch>
            <a:fillRect/>
          </a:stretch>
        </p:blipFill>
        <p:spPr>
          <a:xfrm>
            <a:off x="11601321" y="6619153"/>
            <a:ext cx="609600" cy="391247"/>
          </a:xfrm>
          <a:prstGeom prst="rect">
            <a:avLst/>
          </a:prstGeom>
        </p:spPr>
      </p:pic>
    </p:spTree>
    <p:controls>
      <mc:AlternateContent xmlns:mc="http://schemas.openxmlformats.org/markup-compatibility/2006">
        <mc:Choice xmlns:v="urn:schemas-microsoft-com:vml" Requires="v">
          <p:control spid="16389" name="TextBox1" r:id="rId4" imgW="5057640" imgH="1076400"/>
        </mc:Choice>
        <mc:Fallback>
          <p:control name="TextBox1" r:id="rId4" imgW="5057640" imgH="1076400">
            <p:pic>
              <p:nvPicPr>
                <p:cNvPr id="16" name="TextBox1">
                  <a:extLst>
                    <a:ext uri="{FF2B5EF4-FFF2-40B4-BE49-F238E27FC236}">
                      <a16:creationId xmlns:a16="http://schemas.microsoft.com/office/drawing/2014/main" id="{5504CBDA-16C3-1F24-194F-092EB964A76D}"/>
                    </a:ext>
                  </a:extLst>
                </p:cNvPr>
                <p:cNvPicPr>
                  <a:picLocks/>
                </p:cNvPicPr>
                <p:nvPr/>
              </p:nvPicPr>
              <p:blipFill>
                <a:blip r:embed="rId11"/>
                <a:stretch>
                  <a:fillRect/>
                </a:stretch>
              </p:blipFill>
              <p:spPr>
                <a:xfrm>
                  <a:off x="4425132" y="2408357"/>
                  <a:ext cx="5060731" cy="1079411"/>
                </a:xfrm>
                <a:prstGeom prst="rect">
                  <a:avLst/>
                </a:prstGeom>
              </p:spPr>
            </p:pic>
          </p:control>
        </mc:Fallback>
      </mc:AlternateContent>
    </p:controls>
    <p:extLst>
      <p:ext uri="{BB962C8B-B14F-4D97-AF65-F5344CB8AC3E}">
        <p14:creationId xmlns:p14="http://schemas.microsoft.com/office/powerpoint/2010/main" val="25983569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3"/>
                                        </p:tgtEl>
                                        <p:attrNameLst>
                                          <p:attrName>r</p:attrName>
                                        </p:attrNameLst>
                                      </p:cBhvr>
                                    </p:animRot>
                                    <p:animRot by="-240000">
                                      <p:cBhvr>
                                        <p:cTn id="12" dur="200" fill="hold">
                                          <p:stCondLst>
                                            <p:cond delay="200"/>
                                          </p:stCondLst>
                                        </p:cTn>
                                        <p:tgtEl>
                                          <p:spTgt spid="13"/>
                                        </p:tgtEl>
                                        <p:attrNameLst>
                                          <p:attrName>r</p:attrName>
                                        </p:attrNameLst>
                                      </p:cBhvr>
                                    </p:animRot>
                                    <p:animRot by="240000">
                                      <p:cBhvr>
                                        <p:cTn id="13" dur="200" fill="hold">
                                          <p:stCondLst>
                                            <p:cond delay="400"/>
                                          </p:stCondLst>
                                        </p:cTn>
                                        <p:tgtEl>
                                          <p:spTgt spid="13"/>
                                        </p:tgtEl>
                                        <p:attrNameLst>
                                          <p:attrName>r</p:attrName>
                                        </p:attrNameLst>
                                      </p:cBhvr>
                                    </p:animRot>
                                    <p:animRot by="-240000">
                                      <p:cBhvr>
                                        <p:cTn id="14" dur="200" fill="hold">
                                          <p:stCondLst>
                                            <p:cond delay="600"/>
                                          </p:stCondLst>
                                        </p:cTn>
                                        <p:tgtEl>
                                          <p:spTgt spid="13"/>
                                        </p:tgtEl>
                                        <p:attrNameLst>
                                          <p:attrName>r</p:attrName>
                                        </p:attrNameLst>
                                      </p:cBhvr>
                                    </p:animRot>
                                    <p:animRot by="120000">
                                      <p:cBhvr>
                                        <p:cTn id="15" dur="200" fill="hold">
                                          <p:stCondLst>
                                            <p:cond delay="800"/>
                                          </p:stCondLst>
                                        </p:cTn>
                                        <p:tgtEl>
                                          <p:spTgt spid="13"/>
                                        </p:tgtEl>
                                        <p:attrNameLst>
                                          <p:attrName>r</p:attrName>
                                        </p:attrNameLst>
                                      </p:cBhvr>
                                    </p:animRot>
                                  </p:childTnLst>
                                </p:cTn>
                              </p:par>
                            </p:childTnLst>
                          </p:cTn>
                        </p:par>
                        <p:par>
                          <p:cTn id="16" fill="hold">
                            <p:stCondLst>
                              <p:cond delay="1500"/>
                            </p:stCondLst>
                            <p:childTnLst>
                              <p:par>
                                <p:cTn id="17" presetID="1" presetClass="mediacall" presetSubtype="0" fill="hold" nodeType="afterEffect">
                                  <p:stCondLst>
                                    <p:cond delay="0"/>
                                  </p:stCondLst>
                                  <p:childTnLst>
                                    <p:cmd type="call" cmd="playFrom(0.0)">
                                      <p:cBhvr>
                                        <p:cTn id="18" dur="367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vector little artist cartoon character with blank board isol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69" y="191964"/>
            <a:ext cx="7068186" cy="66730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208134D-C69E-41CA-A4D7-5E2526C970D5}"/>
              </a:ext>
            </a:extLst>
          </p:cNvPr>
          <p:cNvGrpSpPr/>
          <p:nvPr/>
        </p:nvGrpSpPr>
        <p:grpSpPr>
          <a:xfrm>
            <a:off x="7604270" y="2366117"/>
            <a:ext cx="4667227" cy="1896893"/>
            <a:chOff x="2496878" y="266093"/>
            <a:chExt cx="8518451" cy="1896893"/>
          </a:xfrm>
        </p:grpSpPr>
        <p:sp>
          <p:nvSpPr>
            <p:cNvPr id="10" name="Title 1">
              <a:extLst>
                <a:ext uri="{FF2B5EF4-FFF2-40B4-BE49-F238E27FC236}">
                  <a16:creationId xmlns:a16="http://schemas.microsoft.com/office/drawing/2014/main" id="{3BAD2B38-9BF3-48E5-9FD5-DB05FD32E01B}"/>
                </a:ext>
              </a:extLst>
            </p:cNvPr>
            <p:cNvSpPr txBox="1">
              <a:spLocks/>
            </p:cNvSpPr>
            <p:nvPr/>
          </p:nvSpPr>
          <p:spPr>
            <a:xfrm>
              <a:off x="2496878" y="266093"/>
              <a:ext cx="8518451"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54000">
                    <a:solidFill>
                      <a:schemeClr val="bg1"/>
                    </a:solidFill>
                    <a:prstDash val="solid"/>
                  </a:ln>
                  <a:solidFill>
                    <a:schemeClr val="bg1"/>
                  </a:solidFill>
                  <a:latin typeface="#9Slide05 SVNClementine" panose="020F0502020204030203" pitchFamily="34" charset="0"/>
                </a:rPr>
                <a:t>Sắc màu</a:t>
              </a:r>
              <a:endParaRPr lang="en-US" sz="9600" b="1" dirty="0">
                <a:ln w="254000">
                  <a:solidFill>
                    <a:schemeClr val="bg1"/>
                  </a:solidFill>
                  <a:prstDash val="solid"/>
                </a:ln>
                <a:solidFill>
                  <a:schemeClr val="bg1"/>
                </a:solidFill>
                <a:latin typeface="#9Slide05 SVNClementine" panose="020F0502020204030203" pitchFamily="34" charset="0"/>
              </a:endParaRPr>
            </a:p>
          </p:txBody>
        </p:sp>
        <p:sp>
          <p:nvSpPr>
            <p:cNvPr id="11" name="Title 1">
              <a:extLst>
                <a:ext uri="{FF2B5EF4-FFF2-40B4-BE49-F238E27FC236}">
                  <a16:creationId xmlns:a16="http://schemas.microsoft.com/office/drawing/2014/main" id="{2F9379F3-4E9E-40DD-9A33-0E4A5EF8B29B}"/>
                </a:ext>
              </a:extLst>
            </p:cNvPr>
            <p:cNvSpPr txBox="1">
              <a:spLocks/>
            </p:cNvSpPr>
            <p:nvPr/>
          </p:nvSpPr>
          <p:spPr>
            <a:xfrm>
              <a:off x="2496878" y="266093"/>
              <a:ext cx="7808070" cy="18968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9600" b="1" dirty="0" smtClean="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Sắc màu</a:t>
              </a:r>
              <a:endParaRPr lang="en-US" sz="96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grpSp>
      <p:grpSp>
        <p:nvGrpSpPr>
          <p:cNvPr id="12" name="Group 11">
            <a:extLst>
              <a:ext uri="{FF2B5EF4-FFF2-40B4-BE49-F238E27FC236}">
                <a16:creationId xmlns:a16="http://schemas.microsoft.com/office/drawing/2014/main" id="{F4CC27F1-CB41-C0FA-79FF-50A6FEA747C3}"/>
              </a:ext>
            </a:extLst>
          </p:cNvPr>
          <p:cNvGrpSpPr/>
          <p:nvPr/>
        </p:nvGrpSpPr>
        <p:grpSpPr>
          <a:xfrm>
            <a:off x="7604270" y="511786"/>
            <a:ext cx="3593592" cy="2554545"/>
            <a:chOff x="2941085" y="292595"/>
            <a:chExt cx="6309827" cy="2554545"/>
          </a:xfrm>
        </p:grpSpPr>
        <p:sp>
          <p:nvSpPr>
            <p:cNvPr id="13" name="TextBox 12">
              <a:extLst>
                <a:ext uri="{FF2B5EF4-FFF2-40B4-BE49-F238E27FC236}">
                  <a16:creationId xmlns:a16="http://schemas.microsoft.com/office/drawing/2014/main" id="{60D1B873-F040-A745-EDFC-C175F496F059}"/>
                </a:ext>
              </a:extLst>
            </p:cNvPr>
            <p:cNvSpPr txBox="1"/>
            <p:nvPr/>
          </p:nvSpPr>
          <p:spPr>
            <a:xfrm>
              <a:off x="2941085" y="292595"/>
              <a:ext cx="6309827" cy="2554545"/>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Nghe</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viết</a:t>
              </a:r>
              <a:r>
                <a:rPr lang="en-US" sz="8000" b="1" dirty="0" smtClean="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4" name="TextBox 13">
              <a:extLst>
                <a:ext uri="{FF2B5EF4-FFF2-40B4-BE49-F238E27FC236}">
                  <a16:creationId xmlns:a16="http://schemas.microsoft.com/office/drawing/2014/main" id="{5F9460F8-EA8D-4E8B-7739-6C380EA8610C}"/>
                </a:ext>
              </a:extLst>
            </p:cNvPr>
            <p:cNvSpPr txBox="1"/>
            <p:nvPr/>
          </p:nvSpPr>
          <p:spPr>
            <a:xfrm>
              <a:off x="2941085" y="292595"/>
              <a:ext cx="6309827" cy="2554545"/>
            </a:xfrm>
            <a:prstGeom prst="rect">
              <a:avLst/>
            </a:prstGeom>
            <a:noFill/>
          </p:spPr>
          <p:txBody>
            <a:bodyPr wrap="square" rtlCol="0">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Nghe</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viết</a:t>
              </a:r>
              <a:r>
                <a:rPr lang="en-US" sz="8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5"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0" y="5130298"/>
            <a:ext cx="3472768" cy="1727702"/>
          </a:xfrm>
          <a:prstGeom prst="rect">
            <a:avLst/>
          </a:prstGeom>
        </p:spPr>
      </p:pic>
      <p:pic>
        <p:nvPicPr>
          <p:cNvPr id="16" name="Picture 15">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3278047" y="5130298"/>
            <a:ext cx="3472768" cy="1727702"/>
          </a:xfrm>
          <a:prstGeom prst="rect">
            <a:avLst/>
          </a:prstGeom>
        </p:spPr>
      </p:pic>
      <p:pic>
        <p:nvPicPr>
          <p:cNvPr id="17"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6750815" y="5130298"/>
            <a:ext cx="3472768" cy="1727702"/>
          </a:xfrm>
          <a:prstGeom prst="rect">
            <a:avLst/>
          </a:prstGeom>
        </p:spPr>
      </p:pic>
      <p:pic>
        <p:nvPicPr>
          <p:cNvPr id="18"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9016585" y="5130298"/>
            <a:ext cx="3472768" cy="1727702"/>
          </a:xfrm>
          <a:prstGeom prst="rect">
            <a:avLst/>
          </a:prstGeom>
        </p:spPr>
      </p:pic>
      <p:sp>
        <p:nvSpPr>
          <p:cNvPr id="19" name="TextBox 18">
            <a:extLst>
              <a:ext uri="{FF2B5EF4-FFF2-40B4-BE49-F238E27FC236}">
                <a16:creationId xmlns:a16="http://schemas.microsoft.com/office/drawing/2014/main" id="{D0C86743-AA99-8F83-6A97-C9AE74FA3F0F}"/>
              </a:ext>
            </a:extLst>
          </p:cNvPr>
          <p:cNvSpPr txBox="1"/>
          <p:nvPr/>
        </p:nvSpPr>
        <p:spPr>
          <a:xfrm>
            <a:off x="3342055" y="2929842"/>
            <a:ext cx="2621871" cy="769441"/>
          </a:xfrm>
          <a:prstGeom prst="rect">
            <a:avLst/>
          </a:prstGeom>
          <a:noFill/>
          <a:effectLst>
            <a:glow rad="228600">
              <a:schemeClr val="accent3">
                <a:satMod val="175000"/>
                <a:alpha val="40000"/>
              </a:schemeClr>
            </a:glow>
          </a:effectLst>
        </p:spPr>
        <p:txBody>
          <a:bodyPr wrap="square" rtlCol="0">
            <a:spAutoFit/>
          </a:bodyPr>
          <a:lstStyle/>
          <a:p>
            <a:pPr algn="ctr"/>
            <a:r>
              <a:rPr lang="vi-VN" sz="4400" dirty="0" smtClean="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Trạm 1</a:t>
            </a:r>
            <a:endParaRPr lang="en-US"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pic>
        <p:nvPicPr>
          <p:cNvPr id="2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6104" y="946711"/>
            <a:ext cx="684531" cy="71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615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2000"/>
                            </p:stCondLst>
                            <p:childTnLst>
                              <p:par>
                                <p:cTn id="22" presetID="2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4045"/>
            <a:ext cx="3434187" cy="316660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0075" t="17590" r="23379" b="37273"/>
          <a:stretch/>
        </p:blipFill>
        <p:spPr>
          <a:xfrm>
            <a:off x="4894619" y="1823642"/>
            <a:ext cx="2359152" cy="2139696"/>
          </a:xfrm>
          <a:prstGeom prst="rect">
            <a:avLst/>
          </a:prstGeom>
        </p:spPr>
      </p:pic>
      <p:sp>
        <p:nvSpPr>
          <p:cNvPr id="17" name="TextBox 32">
            <a:extLst>
              <a:ext uri="{FF2B5EF4-FFF2-40B4-BE49-F238E27FC236}">
                <a16:creationId xmlns:a16="http://schemas.microsoft.com/office/drawing/2014/main" id="{AA414922-6AB4-40CD-A5E9-313720EF967E}"/>
              </a:ext>
            </a:extLst>
          </p:cNvPr>
          <p:cNvSpPr txBox="1"/>
          <p:nvPr/>
        </p:nvSpPr>
        <p:spPr>
          <a:xfrm>
            <a:off x="3786763" y="1051560"/>
            <a:ext cx="4574863" cy="1774379"/>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endParaRPr lang="vi-VN"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smtClean="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Xin</a:t>
            </a:r>
            <a:r>
              <a:rPr lang="en-US" sz="41300" b="1" dirty="0" smtClean="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smtClean="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chào</a:t>
            </a:r>
            <a:endParaRPr lang="en-US" sz="413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8" name="TextBox 32">
            <a:extLst>
              <a:ext uri="{FF2B5EF4-FFF2-40B4-BE49-F238E27FC236}">
                <a16:creationId xmlns:a16="http://schemas.microsoft.com/office/drawing/2014/main" id="{AA414922-6AB4-40CD-A5E9-313720EF967E}"/>
              </a:ext>
            </a:extLst>
          </p:cNvPr>
          <p:cNvSpPr txBox="1"/>
          <p:nvPr/>
        </p:nvSpPr>
        <p:spPr>
          <a:xfrm>
            <a:off x="3072384" y="3154680"/>
            <a:ext cx="6257359" cy="1115204"/>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endParaRPr lang="vi-VN" sz="1777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102800" b="1" dirty="0" err="1" smtClean="0">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102800" b="1" dirty="0" smtClean="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102800" b="1" dirty="0" err="1">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102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102800" b="1"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1028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nvGrpSpPr>
          <p:cNvPr id="19" name="Group 18">
            <a:extLst>
              <a:ext uri="{FF2B5EF4-FFF2-40B4-BE49-F238E27FC236}">
                <a16:creationId xmlns:a16="http://schemas.microsoft.com/office/drawing/2014/main" id="{B5B90CBE-08C5-D2C4-3CF4-C05A9C952D12}"/>
              </a:ext>
            </a:extLst>
          </p:cNvPr>
          <p:cNvGrpSpPr/>
          <p:nvPr/>
        </p:nvGrpSpPr>
        <p:grpSpPr>
          <a:xfrm rot="920132">
            <a:off x="-2442963" y="166426"/>
            <a:ext cx="8734424" cy="1340458"/>
            <a:chOff x="138637" y="840117"/>
            <a:chExt cx="4284981" cy="1340458"/>
          </a:xfrm>
        </p:grpSpPr>
        <p:sp>
          <p:nvSpPr>
            <p:cNvPr id="20" name="TextBox 19">
              <a:extLst>
                <a:ext uri="{FF2B5EF4-FFF2-40B4-BE49-F238E27FC236}">
                  <a16:creationId xmlns:a16="http://schemas.microsoft.com/office/drawing/2014/main" id="{5E36ADC8-FBE6-DD8D-214A-3AC33C27CEAC}"/>
                </a:ext>
              </a:extLst>
            </p:cNvPr>
            <p:cNvSpPr txBox="1"/>
            <p:nvPr/>
          </p:nvSpPr>
          <p:spPr>
            <a:xfrm rot="20615280">
              <a:off x="159959" y="840117"/>
              <a:ext cx="4263659" cy="1323439"/>
            </a:xfrm>
            <a:prstGeom prst="rect">
              <a:avLst/>
            </a:prstGeom>
            <a:noFill/>
          </p:spPr>
          <p:txBody>
            <a:bodyPr wrap="square" rtlCol="0">
              <a:spAutoFit/>
            </a:bodyPr>
            <a:lstStyle/>
            <a:p>
              <a:pPr algn="ctr"/>
              <a:r>
                <a:rPr lang="vi-VN" sz="8000" dirty="0" smtClean="0">
                  <a:ln w="127000">
                    <a:solidFill>
                      <a:schemeClr val="bg1"/>
                    </a:solidFill>
                  </a:ln>
                  <a:latin typeface="#9Slide05 Phobia" panose="02000506000000020003" pitchFamily="2" charset="0"/>
                </a:rPr>
                <a:t>Tiếng việt</a:t>
              </a:r>
              <a:endParaRPr lang="en-US" sz="8000" dirty="0">
                <a:ln w="127000">
                  <a:solidFill>
                    <a:schemeClr val="bg1"/>
                  </a:solidFill>
                </a:ln>
                <a:latin typeface="#9Slide05 Phobia" panose="02000506000000020003" pitchFamily="2" charset="0"/>
              </a:endParaRPr>
            </a:p>
          </p:txBody>
        </p:sp>
        <p:sp>
          <p:nvSpPr>
            <p:cNvPr id="21" name="TextBox 20">
              <a:extLst>
                <a:ext uri="{FF2B5EF4-FFF2-40B4-BE49-F238E27FC236}">
                  <a16:creationId xmlns:a16="http://schemas.microsoft.com/office/drawing/2014/main" id="{89021B6F-479D-92CE-E01D-5405A55E1631}"/>
                </a:ext>
              </a:extLst>
            </p:cNvPr>
            <p:cNvSpPr txBox="1"/>
            <p:nvPr/>
          </p:nvSpPr>
          <p:spPr>
            <a:xfrm rot="20615280">
              <a:off x="138637" y="857136"/>
              <a:ext cx="4263659" cy="1323439"/>
            </a:xfrm>
            <a:prstGeom prst="rect">
              <a:avLst/>
            </a:prstGeom>
            <a:noFill/>
          </p:spPr>
          <p:txBody>
            <a:bodyPr wrap="square" rtlCol="0">
              <a:spAutoFit/>
            </a:bodyPr>
            <a:lstStyle/>
            <a:p>
              <a:pPr algn="ctr"/>
              <a:r>
                <a:rPr lang="vi-VN" sz="8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 việt</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22" name="图片 9" descr="4"/>
          <p:cNvPicPr>
            <a:picLocks noChangeAspect="1"/>
          </p:cNvPicPr>
          <p:nvPr/>
        </p:nvPicPr>
        <p:blipFill>
          <a:blip r:embed="rId5"/>
          <a:stretch>
            <a:fillRect/>
          </a:stretch>
        </p:blipFill>
        <p:spPr>
          <a:xfrm>
            <a:off x="9647940" y="1938749"/>
            <a:ext cx="1916430" cy="1424940"/>
          </a:xfrm>
          <a:prstGeom prst="rect">
            <a:avLst/>
          </a:prstGeom>
        </p:spPr>
      </p:pic>
    </p:spTree>
    <p:extLst>
      <p:ext uri="{BB962C8B-B14F-4D97-AF65-F5344CB8AC3E}">
        <p14:creationId xmlns:p14="http://schemas.microsoft.com/office/powerpoint/2010/main" val="2376235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45"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anim calcmode="lin" valueType="num">
                                      <p:cBhvr>
                                        <p:cTn id="26" dur="2000" fill="hold"/>
                                        <p:tgtEl>
                                          <p:spTgt spid="22"/>
                                        </p:tgtEl>
                                        <p:attrNameLst>
                                          <p:attrName>ppt_w</p:attrName>
                                        </p:attrNameLst>
                                      </p:cBhvr>
                                      <p:tavLst>
                                        <p:tav tm="0" fmla="#ppt_w*sin(2.5*pi*$)">
                                          <p:val>
                                            <p:fltVal val="0"/>
                                          </p:val>
                                        </p:tav>
                                        <p:tav tm="100000">
                                          <p:val>
                                            <p:fltVal val="1"/>
                                          </p:val>
                                        </p:tav>
                                      </p:tavLst>
                                    </p:anim>
                                    <p:anim calcmode="lin" valueType="num">
                                      <p:cBhvr>
                                        <p:cTn id="27"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4000"/>
          </a:stretch>
        </a:blipFill>
        <a:effectLst/>
      </p:bgPr>
    </p:bg>
    <p:spTree>
      <p:nvGrpSpPr>
        <p:cNvPr id="1" name=""/>
        <p:cNvGrpSpPr/>
        <p:nvPr/>
      </p:nvGrpSpPr>
      <p:grpSpPr>
        <a:xfrm>
          <a:off x="0" y="0"/>
          <a:ext cx="0" cy="0"/>
          <a:chOff x="0" y="0"/>
          <a:chExt cx="0" cy="0"/>
        </a:xfrm>
      </p:grpSpPr>
      <p:sp>
        <p:nvSpPr>
          <p:cNvPr id="4" name="AutoShape 2" descr="Free vector girl drawing flower on white background"/>
          <p:cNvSpPr>
            <a:spLocks noChangeAspect="1" noChangeArrowheads="1"/>
          </p:cNvSpPr>
          <p:nvPr/>
        </p:nvSpPr>
        <p:spPr bwMode="auto">
          <a:xfrm>
            <a:off x="2626214" y="2132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Hình chữ nhật: Góc Tròn 1">
            <a:extLst>
              <a:ext uri="{FF2B5EF4-FFF2-40B4-BE49-F238E27FC236}">
                <a16:creationId xmlns:a16="http://schemas.microsoft.com/office/drawing/2014/main" id="{6A851486-12CD-20DC-8C03-541F7D51A7B8}"/>
              </a:ext>
            </a:extLst>
          </p:cNvPr>
          <p:cNvSpPr/>
          <p:nvPr/>
        </p:nvSpPr>
        <p:spPr>
          <a:xfrm>
            <a:off x="804672" y="487675"/>
            <a:ext cx="10296144" cy="5215602"/>
          </a:xfrm>
          <a:custGeom>
            <a:avLst/>
            <a:gdLst>
              <a:gd name="connsiteX0" fmla="*/ 0 w 7506393"/>
              <a:gd name="connsiteY0" fmla="*/ 621351 h 3728033"/>
              <a:gd name="connsiteX1" fmla="*/ 621351 w 7506393"/>
              <a:gd name="connsiteY1" fmla="*/ 0 h 3728033"/>
              <a:gd name="connsiteX2" fmla="*/ 6885042 w 7506393"/>
              <a:gd name="connsiteY2" fmla="*/ 0 h 3728033"/>
              <a:gd name="connsiteX3" fmla="*/ 7506393 w 7506393"/>
              <a:gd name="connsiteY3" fmla="*/ 621351 h 3728033"/>
              <a:gd name="connsiteX4" fmla="*/ 7506393 w 7506393"/>
              <a:gd name="connsiteY4" fmla="*/ 3106682 h 3728033"/>
              <a:gd name="connsiteX5" fmla="*/ 6885042 w 7506393"/>
              <a:gd name="connsiteY5" fmla="*/ 3728033 h 3728033"/>
              <a:gd name="connsiteX6" fmla="*/ 621351 w 7506393"/>
              <a:gd name="connsiteY6" fmla="*/ 3728033 h 3728033"/>
              <a:gd name="connsiteX7" fmla="*/ 0 w 7506393"/>
              <a:gd name="connsiteY7" fmla="*/ 3106682 h 3728033"/>
              <a:gd name="connsiteX8" fmla="*/ 0 w 750639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6393" h="3728033" fill="none" extrusionOk="0">
                <a:moveTo>
                  <a:pt x="0" y="621351"/>
                </a:moveTo>
                <a:cubicBezTo>
                  <a:pt x="2261" y="339378"/>
                  <a:pt x="305674" y="46131"/>
                  <a:pt x="621351" y="0"/>
                </a:cubicBezTo>
                <a:cubicBezTo>
                  <a:pt x="3300063" y="72427"/>
                  <a:pt x="5807710" y="61419"/>
                  <a:pt x="6885042" y="0"/>
                </a:cubicBezTo>
                <a:cubicBezTo>
                  <a:pt x="7223527" y="-32204"/>
                  <a:pt x="7480275" y="270288"/>
                  <a:pt x="7506393" y="621351"/>
                </a:cubicBezTo>
                <a:cubicBezTo>
                  <a:pt x="7607269" y="988617"/>
                  <a:pt x="7399080" y="2001068"/>
                  <a:pt x="7506393" y="3106682"/>
                </a:cubicBezTo>
                <a:cubicBezTo>
                  <a:pt x="7510105" y="3431003"/>
                  <a:pt x="7210675" y="3708382"/>
                  <a:pt x="6885042" y="3728033"/>
                </a:cubicBezTo>
                <a:cubicBezTo>
                  <a:pt x="5737669" y="3757860"/>
                  <a:pt x="3570023" y="3648727"/>
                  <a:pt x="621351" y="3728033"/>
                </a:cubicBezTo>
                <a:cubicBezTo>
                  <a:pt x="288863" y="3726826"/>
                  <a:pt x="-49232" y="3459580"/>
                  <a:pt x="0" y="3106682"/>
                </a:cubicBezTo>
                <a:cubicBezTo>
                  <a:pt x="50037" y="2237106"/>
                  <a:pt x="770" y="1593841"/>
                  <a:pt x="0" y="621351"/>
                </a:cubicBezTo>
                <a:close/>
              </a:path>
              <a:path w="7506393" h="3728033" stroke="0" extrusionOk="0">
                <a:moveTo>
                  <a:pt x="0" y="621351"/>
                </a:moveTo>
                <a:cubicBezTo>
                  <a:pt x="18238" y="283159"/>
                  <a:pt x="306637" y="59273"/>
                  <a:pt x="621351" y="0"/>
                </a:cubicBezTo>
                <a:cubicBezTo>
                  <a:pt x="1902752" y="123000"/>
                  <a:pt x="4587174" y="-96860"/>
                  <a:pt x="6885042" y="0"/>
                </a:cubicBezTo>
                <a:cubicBezTo>
                  <a:pt x="7214477" y="-10463"/>
                  <a:pt x="7521676" y="247378"/>
                  <a:pt x="7506393" y="621351"/>
                </a:cubicBezTo>
                <a:cubicBezTo>
                  <a:pt x="7509566" y="1461809"/>
                  <a:pt x="7600660" y="2519737"/>
                  <a:pt x="7506393" y="3106682"/>
                </a:cubicBezTo>
                <a:cubicBezTo>
                  <a:pt x="7447065" y="3471339"/>
                  <a:pt x="7219540" y="3726615"/>
                  <a:pt x="6885042" y="3728033"/>
                </a:cubicBezTo>
                <a:cubicBezTo>
                  <a:pt x="5288591" y="3567326"/>
                  <a:pt x="2084567" y="3767700"/>
                  <a:pt x="621351" y="3728033"/>
                </a:cubicBezTo>
                <a:cubicBezTo>
                  <a:pt x="271238" y="3726629"/>
                  <a:pt x="-27957" y="3437180"/>
                  <a:pt x="0" y="3106682"/>
                </a:cubicBezTo>
                <a:cubicBezTo>
                  <a:pt x="32216" y="2191339"/>
                  <a:pt x="57206" y="1645274"/>
                  <a:pt x="0" y="621351"/>
                </a:cubicBezTo>
                <a:close/>
              </a:path>
            </a:pathLst>
          </a:custGeom>
          <a:solidFill>
            <a:srgbClr val="FFFFFF">
              <a:alpha val="95000"/>
            </a:srgb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93292" y="1039272"/>
            <a:ext cx="9518904" cy="4031873"/>
          </a:xfrm>
          <a:prstGeom prst="rect">
            <a:avLst/>
          </a:prstGeom>
          <a:noFill/>
        </p:spPr>
        <p:txBody>
          <a:bodyPr wrap="square" rtlCol="0">
            <a:spAutoFit/>
          </a:bodyPr>
          <a:lstStyle/>
          <a:p>
            <a:pPr algn="ctr"/>
            <a:r>
              <a:rPr lang="vi-VN" sz="3200" b="1" dirty="0" smtClean="0">
                <a:solidFill>
                  <a:srgbClr val="0070C0"/>
                </a:solidFill>
                <a:latin typeface="Calibri" panose="020F0502020204030204" pitchFamily="34" charset="0"/>
                <a:cs typeface="Calibri" panose="020F0502020204030204" pitchFamily="34" charset="0"/>
              </a:rPr>
              <a:t>Sắc màu</a:t>
            </a:r>
          </a:p>
          <a:p>
            <a:pPr algn="just"/>
            <a:r>
              <a:rPr lang="vi-VN" sz="3200" dirty="0" smtClean="0">
                <a:latin typeface="Calibri" panose="020F0502020204030204" pitchFamily="34" charset="0"/>
                <a:cs typeface="Calibri" panose="020F0502020204030204" pitchFamily="34" charset="0"/>
              </a:rPr>
              <a:t>	Bảng màu theo tay các họa sĩ nhí vào từng bức tranh, khiến cho không gian thêm rạng rỡ. Bạn thì vẽ ngôi nhà đại dương xanh biếc, điểm thêm vài cánh buồm trắng, buồm nâu và những con sóng nhấp nhô. Bạn thì vẽ cánh đồng làng quê mùa gặt. Trong tranh, sắc vàng tươi mới của lúa hòa với ánh mặt trời lấp lánh.</a:t>
            </a:r>
          </a:p>
          <a:p>
            <a:pPr algn="just"/>
            <a:r>
              <a:rPr lang="vi-VN" sz="3200" dirty="0">
                <a:latin typeface="Calibri" panose="020F0502020204030204" pitchFamily="34" charset="0"/>
                <a:cs typeface="Calibri" panose="020F0502020204030204" pitchFamily="34" charset="0"/>
              </a:rPr>
              <a:t>	</a:t>
            </a:r>
            <a:r>
              <a:rPr lang="vi-VN" sz="3200" dirty="0" smtClean="0">
                <a:latin typeface="Calibri" panose="020F0502020204030204" pitchFamily="34" charset="0"/>
                <a:cs typeface="Calibri" panose="020F0502020204030204" pitchFamily="34" charset="0"/>
              </a:rPr>
              <a:t>							Bảo Hân</a:t>
            </a:r>
          </a:p>
        </p:txBody>
      </p:sp>
      <p:pic>
        <p:nvPicPr>
          <p:cNvPr id="7" name="Picture 8" descr="Palette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672" y="4505996"/>
            <a:ext cx="1490472" cy="137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50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4000"/>
          </a:stretch>
        </a:blipFill>
        <a:effectLst/>
      </p:bgPr>
    </p:bg>
    <p:spTree>
      <p:nvGrpSpPr>
        <p:cNvPr id="1" name=""/>
        <p:cNvGrpSpPr/>
        <p:nvPr/>
      </p:nvGrpSpPr>
      <p:grpSpPr>
        <a:xfrm>
          <a:off x="0" y="0"/>
          <a:ext cx="0" cy="0"/>
          <a:chOff x="0" y="0"/>
          <a:chExt cx="0" cy="0"/>
        </a:xfrm>
      </p:grpSpPr>
      <p:sp>
        <p:nvSpPr>
          <p:cNvPr id="4" name="AutoShape 2" descr="Free vector girl drawing flower on white background"/>
          <p:cNvSpPr>
            <a:spLocks noChangeAspect="1" noChangeArrowheads="1"/>
          </p:cNvSpPr>
          <p:nvPr/>
        </p:nvSpPr>
        <p:spPr bwMode="auto">
          <a:xfrm>
            <a:off x="2626214" y="2132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66D51B31-EF47-4C88-979B-D0268FB231CF}"/>
              </a:ext>
            </a:extLst>
          </p:cNvPr>
          <p:cNvSpPr/>
          <p:nvPr/>
        </p:nvSpPr>
        <p:spPr>
          <a:xfrm>
            <a:off x="3138197" y="1173463"/>
            <a:ext cx="8739858" cy="4760715"/>
          </a:xfrm>
          <a:custGeom>
            <a:avLst/>
            <a:gdLst>
              <a:gd name="connsiteX0" fmla="*/ 0 w 11005210"/>
              <a:gd name="connsiteY0" fmla="*/ 0 h 5527964"/>
              <a:gd name="connsiteX1" fmla="*/ 357669 w 11005210"/>
              <a:gd name="connsiteY1" fmla="*/ 0 h 5527964"/>
              <a:gd name="connsiteX2" fmla="*/ 1155547 w 11005210"/>
              <a:gd name="connsiteY2" fmla="*/ 0 h 5527964"/>
              <a:gd name="connsiteX3" fmla="*/ 1843373 w 11005210"/>
              <a:gd name="connsiteY3" fmla="*/ 0 h 5527964"/>
              <a:gd name="connsiteX4" fmla="*/ 2311094 w 11005210"/>
              <a:gd name="connsiteY4" fmla="*/ 0 h 5527964"/>
              <a:gd name="connsiteX5" fmla="*/ 2778816 w 11005210"/>
              <a:gd name="connsiteY5" fmla="*/ 0 h 5527964"/>
              <a:gd name="connsiteX6" fmla="*/ 3136485 w 11005210"/>
              <a:gd name="connsiteY6" fmla="*/ 0 h 5527964"/>
              <a:gd name="connsiteX7" fmla="*/ 3934363 w 11005210"/>
              <a:gd name="connsiteY7" fmla="*/ 0 h 5527964"/>
              <a:gd name="connsiteX8" fmla="*/ 4512136 w 11005210"/>
              <a:gd name="connsiteY8" fmla="*/ 0 h 5527964"/>
              <a:gd name="connsiteX9" fmla="*/ 4979858 w 11005210"/>
              <a:gd name="connsiteY9" fmla="*/ 0 h 5527964"/>
              <a:gd name="connsiteX10" fmla="*/ 5667683 w 11005210"/>
              <a:gd name="connsiteY10" fmla="*/ 0 h 5527964"/>
              <a:gd name="connsiteX11" fmla="*/ 6465561 w 11005210"/>
              <a:gd name="connsiteY11" fmla="*/ 0 h 5527964"/>
              <a:gd name="connsiteX12" fmla="*/ 6933282 w 11005210"/>
              <a:gd name="connsiteY12" fmla="*/ 0 h 5527964"/>
              <a:gd name="connsiteX13" fmla="*/ 7290952 w 11005210"/>
              <a:gd name="connsiteY13" fmla="*/ 0 h 5527964"/>
              <a:gd name="connsiteX14" fmla="*/ 8198881 w 11005210"/>
              <a:gd name="connsiteY14" fmla="*/ 0 h 5527964"/>
              <a:gd name="connsiteX15" fmla="*/ 8886707 w 11005210"/>
              <a:gd name="connsiteY15" fmla="*/ 0 h 5527964"/>
              <a:gd name="connsiteX16" fmla="*/ 9574533 w 11005210"/>
              <a:gd name="connsiteY16" fmla="*/ 0 h 5527964"/>
              <a:gd name="connsiteX17" fmla="*/ 10152306 w 11005210"/>
              <a:gd name="connsiteY17" fmla="*/ 0 h 5527964"/>
              <a:gd name="connsiteX18" fmla="*/ 11005210 w 11005210"/>
              <a:gd name="connsiteY18" fmla="*/ 0 h 5527964"/>
              <a:gd name="connsiteX19" fmla="*/ 11005210 w 11005210"/>
              <a:gd name="connsiteY19" fmla="*/ 746275 h 5527964"/>
              <a:gd name="connsiteX20" fmla="*/ 11005210 w 11005210"/>
              <a:gd name="connsiteY20" fmla="*/ 1326711 h 5527964"/>
              <a:gd name="connsiteX21" fmla="*/ 11005210 w 11005210"/>
              <a:gd name="connsiteY21" fmla="*/ 1962427 h 5527964"/>
              <a:gd name="connsiteX22" fmla="*/ 11005210 w 11005210"/>
              <a:gd name="connsiteY22" fmla="*/ 2542863 h 5527964"/>
              <a:gd name="connsiteX23" fmla="*/ 11005210 w 11005210"/>
              <a:gd name="connsiteY23" fmla="*/ 3344418 h 5527964"/>
              <a:gd name="connsiteX24" fmla="*/ 11005210 w 11005210"/>
              <a:gd name="connsiteY24" fmla="*/ 3869575 h 5527964"/>
              <a:gd name="connsiteX25" fmla="*/ 11005210 w 11005210"/>
              <a:gd name="connsiteY25" fmla="*/ 4560570 h 5527964"/>
              <a:gd name="connsiteX26" fmla="*/ 11005210 w 11005210"/>
              <a:gd name="connsiteY26" fmla="*/ 5527964 h 5527964"/>
              <a:gd name="connsiteX27" fmla="*/ 10097280 w 11005210"/>
              <a:gd name="connsiteY27" fmla="*/ 5527964 h 5527964"/>
              <a:gd name="connsiteX28" fmla="*/ 9739611 w 11005210"/>
              <a:gd name="connsiteY28" fmla="*/ 5527964 h 5527964"/>
              <a:gd name="connsiteX29" fmla="*/ 8941733 w 11005210"/>
              <a:gd name="connsiteY29" fmla="*/ 5527964 h 5527964"/>
              <a:gd name="connsiteX30" fmla="*/ 8033803 w 11005210"/>
              <a:gd name="connsiteY30" fmla="*/ 5527964 h 5527964"/>
              <a:gd name="connsiteX31" fmla="*/ 7345978 w 11005210"/>
              <a:gd name="connsiteY31" fmla="*/ 5527964 h 5527964"/>
              <a:gd name="connsiteX32" fmla="*/ 6438048 w 11005210"/>
              <a:gd name="connsiteY32" fmla="*/ 5527964 h 5527964"/>
              <a:gd name="connsiteX33" fmla="*/ 5860274 w 11005210"/>
              <a:gd name="connsiteY33" fmla="*/ 5527964 h 5527964"/>
              <a:gd name="connsiteX34" fmla="*/ 5392553 w 11005210"/>
              <a:gd name="connsiteY34" fmla="*/ 5527964 h 5527964"/>
              <a:gd name="connsiteX35" fmla="*/ 5034884 w 11005210"/>
              <a:gd name="connsiteY35" fmla="*/ 5527964 h 5527964"/>
              <a:gd name="connsiteX36" fmla="*/ 4126954 w 11005210"/>
              <a:gd name="connsiteY36" fmla="*/ 5527964 h 5527964"/>
              <a:gd name="connsiteX37" fmla="*/ 3329076 w 11005210"/>
              <a:gd name="connsiteY37" fmla="*/ 5527964 h 5527964"/>
              <a:gd name="connsiteX38" fmla="*/ 2751303 w 11005210"/>
              <a:gd name="connsiteY38" fmla="*/ 5527964 h 5527964"/>
              <a:gd name="connsiteX39" fmla="*/ 2063477 w 11005210"/>
              <a:gd name="connsiteY39" fmla="*/ 5527964 h 5527964"/>
              <a:gd name="connsiteX40" fmla="*/ 1595755 w 11005210"/>
              <a:gd name="connsiteY40" fmla="*/ 5527964 h 5527964"/>
              <a:gd name="connsiteX41" fmla="*/ 687826 w 11005210"/>
              <a:gd name="connsiteY41" fmla="*/ 5527964 h 5527964"/>
              <a:gd name="connsiteX42" fmla="*/ 0 w 11005210"/>
              <a:gd name="connsiteY42" fmla="*/ 5527964 h 5527964"/>
              <a:gd name="connsiteX43" fmla="*/ 0 w 11005210"/>
              <a:gd name="connsiteY43" fmla="*/ 4836969 h 5527964"/>
              <a:gd name="connsiteX44" fmla="*/ 0 w 11005210"/>
              <a:gd name="connsiteY44" fmla="*/ 4256532 h 5527964"/>
              <a:gd name="connsiteX45" fmla="*/ 0 w 11005210"/>
              <a:gd name="connsiteY45" fmla="*/ 3510257 h 5527964"/>
              <a:gd name="connsiteX46" fmla="*/ 0 w 11005210"/>
              <a:gd name="connsiteY46" fmla="*/ 2985101 h 5527964"/>
              <a:gd name="connsiteX47" fmla="*/ 0 w 11005210"/>
              <a:gd name="connsiteY47" fmla="*/ 2183546 h 5527964"/>
              <a:gd name="connsiteX48" fmla="*/ 0 w 11005210"/>
              <a:gd name="connsiteY48" fmla="*/ 1437271 h 5527964"/>
              <a:gd name="connsiteX49" fmla="*/ 0 w 11005210"/>
              <a:gd name="connsiteY49" fmla="*/ 856834 h 5527964"/>
              <a:gd name="connsiteX50" fmla="*/ 0 w 11005210"/>
              <a:gd name="connsiteY50" fmla="*/ 0 h 5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05210" h="5527964" fill="none" extrusionOk="0">
                <a:moveTo>
                  <a:pt x="0" y="0"/>
                </a:moveTo>
                <a:cubicBezTo>
                  <a:pt x="159345" y="-3852"/>
                  <a:pt x="232837" y="1778"/>
                  <a:pt x="357669" y="0"/>
                </a:cubicBezTo>
                <a:cubicBezTo>
                  <a:pt x="482501" y="-1778"/>
                  <a:pt x="792803" y="3919"/>
                  <a:pt x="1155547" y="0"/>
                </a:cubicBezTo>
                <a:cubicBezTo>
                  <a:pt x="1518291" y="-3919"/>
                  <a:pt x="1522281" y="25950"/>
                  <a:pt x="1843373" y="0"/>
                </a:cubicBezTo>
                <a:cubicBezTo>
                  <a:pt x="2164465" y="-25950"/>
                  <a:pt x="2110102" y="-14471"/>
                  <a:pt x="2311094" y="0"/>
                </a:cubicBezTo>
                <a:cubicBezTo>
                  <a:pt x="2512086" y="14471"/>
                  <a:pt x="2562903" y="14831"/>
                  <a:pt x="2778816" y="0"/>
                </a:cubicBezTo>
                <a:cubicBezTo>
                  <a:pt x="2994729" y="-14831"/>
                  <a:pt x="2964036" y="8145"/>
                  <a:pt x="3136485" y="0"/>
                </a:cubicBezTo>
                <a:cubicBezTo>
                  <a:pt x="3308934" y="-8145"/>
                  <a:pt x="3601526" y="30376"/>
                  <a:pt x="3934363" y="0"/>
                </a:cubicBezTo>
                <a:cubicBezTo>
                  <a:pt x="4267200" y="-30376"/>
                  <a:pt x="4292592" y="-14343"/>
                  <a:pt x="4512136" y="0"/>
                </a:cubicBezTo>
                <a:cubicBezTo>
                  <a:pt x="4731680" y="14343"/>
                  <a:pt x="4848555" y="-10013"/>
                  <a:pt x="4979858" y="0"/>
                </a:cubicBezTo>
                <a:cubicBezTo>
                  <a:pt x="5111161" y="10013"/>
                  <a:pt x="5527389" y="-3232"/>
                  <a:pt x="5667683" y="0"/>
                </a:cubicBezTo>
                <a:cubicBezTo>
                  <a:pt x="5807977" y="3232"/>
                  <a:pt x="6171038" y="13632"/>
                  <a:pt x="6465561" y="0"/>
                </a:cubicBezTo>
                <a:cubicBezTo>
                  <a:pt x="6760084" y="-13632"/>
                  <a:pt x="6735248" y="19726"/>
                  <a:pt x="6933282" y="0"/>
                </a:cubicBezTo>
                <a:cubicBezTo>
                  <a:pt x="7131316" y="-19726"/>
                  <a:pt x="7209132" y="241"/>
                  <a:pt x="7290952" y="0"/>
                </a:cubicBezTo>
                <a:cubicBezTo>
                  <a:pt x="7372772" y="-241"/>
                  <a:pt x="7956208" y="26050"/>
                  <a:pt x="8198881" y="0"/>
                </a:cubicBezTo>
                <a:cubicBezTo>
                  <a:pt x="8441554" y="-26050"/>
                  <a:pt x="8651980" y="-19212"/>
                  <a:pt x="8886707" y="0"/>
                </a:cubicBezTo>
                <a:cubicBezTo>
                  <a:pt x="9121434" y="19212"/>
                  <a:pt x="9346262" y="18794"/>
                  <a:pt x="9574533" y="0"/>
                </a:cubicBezTo>
                <a:cubicBezTo>
                  <a:pt x="9802804" y="-18794"/>
                  <a:pt x="9958152" y="12350"/>
                  <a:pt x="10152306" y="0"/>
                </a:cubicBezTo>
                <a:cubicBezTo>
                  <a:pt x="10346460" y="-12350"/>
                  <a:pt x="10771281" y="3580"/>
                  <a:pt x="11005210" y="0"/>
                </a:cubicBezTo>
                <a:cubicBezTo>
                  <a:pt x="11040270" y="178480"/>
                  <a:pt x="10969018" y="473990"/>
                  <a:pt x="11005210" y="746275"/>
                </a:cubicBezTo>
                <a:cubicBezTo>
                  <a:pt x="11041402" y="1018560"/>
                  <a:pt x="10986010" y="1158165"/>
                  <a:pt x="11005210" y="1326711"/>
                </a:cubicBezTo>
                <a:cubicBezTo>
                  <a:pt x="11024410" y="1495257"/>
                  <a:pt x="11035768" y="1822393"/>
                  <a:pt x="11005210" y="1962427"/>
                </a:cubicBezTo>
                <a:cubicBezTo>
                  <a:pt x="10974652" y="2102461"/>
                  <a:pt x="10987063" y="2339076"/>
                  <a:pt x="11005210" y="2542863"/>
                </a:cubicBezTo>
                <a:cubicBezTo>
                  <a:pt x="11023357" y="2746650"/>
                  <a:pt x="11003095" y="3001694"/>
                  <a:pt x="11005210" y="3344418"/>
                </a:cubicBezTo>
                <a:cubicBezTo>
                  <a:pt x="11007325" y="3687143"/>
                  <a:pt x="11025011" y="3691453"/>
                  <a:pt x="11005210" y="3869575"/>
                </a:cubicBezTo>
                <a:cubicBezTo>
                  <a:pt x="10985409" y="4047697"/>
                  <a:pt x="11036364" y="4389311"/>
                  <a:pt x="11005210" y="4560570"/>
                </a:cubicBezTo>
                <a:cubicBezTo>
                  <a:pt x="10974056" y="4731829"/>
                  <a:pt x="11001982" y="5248319"/>
                  <a:pt x="11005210" y="5527964"/>
                </a:cubicBezTo>
                <a:cubicBezTo>
                  <a:pt x="10781603" y="5499284"/>
                  <a:pt x="10485383" y="5501180"/>
                  <a:pt x="10097280" y="5527964"/>
                </a:cubicBezTo>
                <a:cubicBezTo>
                  <a:pt x="9709177" y="5554749"/>
                  <a:pt x="9835493" y="5530880"/>
                  <a:pt x="9739611" y="5527964"/>
                </a:cubicBezTo>
                <a:cubicBezTo>
                  <a:pt x="9643729" y="5525048"/>
                  <a:pt x="9145131" y="5497551"/>
                  <a:pt x="8941733" y="5527964"/>
                </a:cubicBezTo>
                <a:cubicBezTo>
                  <a:pt x="8738335" y="5558377"/>
                  <a:pt x="8239158" y="5506022"/>
                  <a:pt x="8033803" y="5527964"/>
                </a:cubicBezTo>
                <a:cubicBezTo>
                  <a:pt x="7828448" y="5549907"/>
                  <a:pt x="7576024" y="5508938"/>
                  <a:pt x="7345978" y="5527964"/>
                </a:cubicBezTo>
                <a:cubicBezTo>
                  <a:pt x="7115932" y="5546990"/>
                  <a:pt x="6748944" y="5490792"/>
                  <a:pt x="6438048" y="5527964"/>
                </a:cubicBezTo>
                <a:cubicBezTo>
                  <a:pt x="6127152" y="5565137"/>
                  <a:pt x="6052391" y="5553222"/>
                  <a:pt x="5860274" y="5527964"/>
                </a:cubicBezTo>
                <a:cubicBezTo>
                  <a:pt x="5668157" y="5502706"/>
                  <a:pt x="5600647" y="5537190"/>
                  <a:pt x="5392553" y="5527964"/>
                </a:cubicBezTo>
                <a:cubicBezTo>
                  <a:pt x="5184459" y="5518738"/>
                  <a:pt x="5129006" y="5516020"/>
                  <a:pt x="5034884" y="5527964"/>
                </a:cubicBezTo>
                <a:cubicBezTo>
                  <a:pt x="4940762" y="5539908"/>
                  <a:pt x="4478920" y="5496504"/>
                  <a:pt x="4126954" y="5527964"/>
                </a:cubicBezTo>
                <a:cubicBezTo>
                  <a:pt x="3774988" y="5559425"/>
                  <a:pt x="3697936" y="5553366"/>
                  <a:pt x="3329076" y="5527964"/>
                </a:cubicBezTo>
                <a:cubicBezTo>
                  <a:pt x="2960216" y="5502562"/>
                  <a:pt x="2904143" y="5501326"/>
                  <a:pt x="2751303" y="5527964"/>
                </a:cubicBezTo>
                <a:cubicBezTo>
                  <a:pt x="2598463" y="5554602"/>
                  <a:pt x="2328016" y="5540597"/>
                  <a:pt x="2063477" y="5527964"/>
                </a:cubicBezTo>
                <a:cubicBezTo>
                  <a:pt x="1798938" y="5515331"/>
                  <a:pt x="1760165" y="5504588"/>
                  <a:pt x="1595755" y="5527964"/>
                </a:cubicBezTo>
                <a:cubicBezTo>
                  <a:pt x="1431345" y="5551340"/>
                  <a:pt x="993919" y="5530413"/>
                  <a:pt x="687826" y="5527964"/>
                </a:cubicBezTo>
                <a:cubicBezTo>
                  <a:pt x="381733" y="5525515"/>
                  <a:pt x="308706" y="5505339"/>
                  <a:pt x="0" y="5527964"/>
                </a:cubicBezTo>
                <a:cubicBezTo>
                  <a:pt x="2165" y="5261220"/>
                  <a:pt x="223" y="5007196"/>
                  <a:pt x="0" y="4836969"/>
                </a:cubicBezTo>
                <a:cubicBezTo>
                  <a:pt x="-223" y="4666742"/>
                  <a:pt x="-5871" y="4446392"/>
                  <a:pt x="0" y="4256532"/>
                </a:cubicBezTo>
                <a:cubicBezTo>
                  <a:pt x="5871" y="4066672"/>
                  <a:pt x="-533" y="3818229"/>
                  <a:pt x="0" y="3510257"/>
                </a:cubicBezTo>
                <a:cubicBezTo>
                  <a:pt x="533" y="3202285"/>
                  <a:pt x="-4424" y="3144664"/>
                  <a:pt x="0" y="2985101"/>
                </a:cubicBezTo>
                <a:cubicBezTo>
                  <a:pt x="4424" y="2825538"/>
                  <a:pt x="25678" y="2371388"/>
                  <a:pt x="0" y="2183546"/>
                </a:cubicBezTo>
                <a:cubicBezTo>
                  <a:pt x="-25678" y="1995705"/>
                  <a:pt x="-7586" y="1646172"/>
                  <a:pt x="0" y="1437271"/>
                </a:cubicBezTo>
                <a:cubicBezTo>
                  <a:pt x="7586" y="1228371"/>
                  <a:pt x="23705" y="1034626"/>
                  <a:pt x="0" y="856834"/>
                </a:cubicBezTo>
                <a:cubicBezTo>
                  <a:pt x="-23705" y="679042"/>
                  <a:pt x="-40006" y="410543"/>
                  <a:pt x="0" y="0"/>
                </a:cubicBezTo>
                <a:close/>
              </a:path>
              <a:path w="11005210" h="5527964" stroke="0" extrusionOk="0">
                <a:moveTo>
                  <a:pt x="0" y="0"/>
                </a:moveTo>
                <a:cubicBezTo>
                  <a:pt x="359894" y="-37110"/>
                  <a:pt x="628189" y="-35377"/>
                  <a:pt x="797878" y="0"/>
                </a:cubicBezTo>
                <a:cubicBezTo>
                  <a:pt x="967567" y="35377"/>
                  <a:pt x="1062438" y="16820"/>
                  <a:pt x="1265599" y="0"/>
                </a:cubicBezTo>
                <a:cubicBezTo>
                  <a:pt x="1468760" y="-16820"/>
                  <a:pt x="1556471" y="8259"/>
                  <a:pt x="1843373" y="0"/>
                </a:cubicBezTo>
                <a:cubicBezTo>
                  <a:pt x="2130275" y="-8259"/>
                  <a:pt x="2406875" y="40193"/>
                  <a:pt x="2751303" y="0"/>
                </a:cubicBezTo>
                <a:cubicBezTo>
                  <a:pt x="3095731" y="-40193"/>
                  <a:pt x="3226949" y="34469"/>
                  <a:pt x="3549180" y="0"/>
                </a:cubicBezTo>
                <a:cubicBezTo>
                  <a:pt x="3871411" y="-34469"/>
                  <a:pt x="3911149" y="17098"/>
                  <a:pt x="4016902" y="0"/>
                </a:cubicBezTo>
                <a:cubicBezTo>
                  <a:pt x="4122655" y="-17098"/>
                  <a:pt x="4439333" y="2274"/>
                  <a:pt x="4594675" y="0"/>
                </a:cubicBezTo>
                <a:cubicBezTo>
                  <a:pt x="4750017" y="-2274"/>
                  <a:pt x="5008425" y="26206"/>
                  <a:pt x="5282501" y="0"/>
                </a:cubicBezTo>
                <a:cubicBezTo>
                  <a:pt x="5556577" y="-26206"/>
                  <a:pt x="5581155" y="-11233"/>
                  <a:pt x="5750222" y="0"/>
                </a:cubicBezTo>
                <a:cubicBezTo>
                  <a:pt x="5919289" y="11233"/>
                  <a:pt x="6272407" y="10032"/>
                  <a:pt x="6548100" y="0"/>
                </a:cubicBezTo>
                <a:cubicBezTo>
                  <a:pt x="6823793" y="-10032"/>
                  <a:pt x="6976758" y="27871"/>
                  <a:pt x="7235926" y="0"/>
                </a:cubicBezTo>
                <a:cubicBezTo>
                  <a:pt x="7495094" y="-27871"/>
                  <a:pt x="7640501" y="21679"/>
                  <a:pt x="7923751" y="0"/>
                </a:cubicBezTo>
                <a:cubicBezTo>
                  <a:pt x="8207001" y="-21679"/>
                  <a:pt x="8282120" y="32531"/>
                  <a:pt x="8611577" y="0"/>
                </a:cubicBezTo>
                <a:cubicBezTo>
                  <a:pt x="8941034" y="-32531"/>
                  <a:pt x="8967450" y="-1359"/>
                  <a:pt x="9299402" y="0"/>
                </a:cubicBezTo>
                <a:cubicBezTo>
                  <a:pt x="9631354" y="1359"/>
                  <a:pt x="9750721" y="-4133"/>
                  <a:pt x="9877176" y="0"/>
                </a:cubicBezTo>
                <a:cubicBezTo>
                  <a:pt x="10003631" y="4133"/>
                  <a:pt x="10609876" y="7879"/>
                  <a:pt x="11005210" y="0"/>
                </a:cubicBezTo>
                <a:cubicBezTo>
                  <a:pt x="11000780" y="157821"/>
                  <a:pt x="10998883" y="464812"/>
                  <a:pt x="11005210" y="635716"/>
                </a:cubicBezTo>
                <a:cubicBezTo>
                  <a:pt x="11011537" y="806620"/>
                  <a:pt x="11000561" y="1032175"/>
                  <a:pt x="11005210" y="1160872"/>
                </a:cubicBezTo>
                <a:cubicBezTo>
                  <a:pt x="11009859" y="1289569"/>
                  <a:pt x="10972862" y="1611530"/>
                  <a:pt x="11005210" y="1907148"/>
                </a:cubicBezTo>
                <a:cubicBezTo>
                  <a:pt x="11037558" y="2202766"/>
                  <a:pt x="11033189" y="2202206"/>
                  <a:pt x="11005210" y="2487584"/>
                </a:cubicBezTo>
                <a:cubicBezTo>
                  <a:pt x="10977231" y="2772962"/>
                  <a:pt x="11006048" y="2968635"/>
                  <a:pt x="11005210" y="3289139"/>
                </a:cubicBezTo>
                <a:cubicBezTo>
                  <a:pt x="11004372" y="3609644"/>
                  <a:pt x="11004717" y="3637696"/>
                  <a:pt x="11005210" y="3869575"/>
                </a:cubicBezTo>
                <a:cubicBezTo>
                  <a:pt x="11005703" y="4101454"/>
                  <a:pt x="11030342" y="4250164"/>
                  <a:pt x="11005210" y="4560570"/>
                </a:cubicBezTo>
                <a:cubicBezTo>
                  <a:pt x="10980078" y="4870977"/>
                  <a:pt x="10977340" y="5053714"/>
                  <a:pt x="11005210" y="5527964"/>
                </a:cubicBezTo>
                <a:cubicBezTo>
                  <a:pt x="10609270" y="5485888"/>
                  <a:pt x="10371629" y="5518493"/>
                  <a:pt x="10097280" y="5527964"/>
                </a:cubicBezTo>
                <a:cubicBezTo>
                  <a:pt x="9822931" y="5537436"/>
                  <a:pt x="9659297" y="5488455"/>
                  <a:pt x="9299402" y="5527964"/>
                </a:cubicBezTo>
                <a:cubicBezTo>
                  <a:pt x="8939507" y="5567473"/>
                  <a:pt x="8802150" y="5563601"/>
                  <a:pt x="8391473" y="5527964"/>
                </a:cubicBezTo>
                <a:cubicBezTo>
                  <a:pt x="7980796" y="5492327"/>
                  <a:pt x="7954539" y="5524426"/>
                  <a:pt x="7703647" y="5527964"/>
                </a:cubicBezTo>
                <a:cubicBezTo>
                  <a:pt x="7452755" y="5531502"/>
                  <a:pt x="7057943" y="5569457"/>
                  <a:pt x="6795717" y="5527964"/>
                </a:cubicBezTo>
                <a:cubicBezTo>
                  <a:pt x="6533491" y="5486472"/>
                  <a:pt x="6202271" y="5555586"/>
                  <a:pt x="5887787" y="5527964"/>
                </a:cubicBezTo>
                <a:cubicBezTo>
                  <a:pt x="5573303" y="5500343"/>
                  <a:pt x="5589738" y="5514237"/>
                  <a:pt x="5420066" y="5527964"/>
                </a:cubicBezTo>
                <a:cubicBezTo>
                  <a:pt x="5250394" y="5541691"/>
                  <a:pt x="4885525" y="5502742"/>
                  <a:pt x="4622188" y="5527964"/>
                </a:cubicBezTo>
                <a:cubicBezTo>
                  <a:pt x="4358851" y="5553186"/>
                  <a:pt x="4215887" y="5525759"/>
                  <a:pt x="4044415" y="5527964"/>
                </a:cubicBezTo>
                <a:cubicBezTo>
                  <a:pt x="3872943" y="5530169"/>
                  <a:pt x="3400474" y="5566836"/>
                  <a:pt x="3136485" y="5527964"/>
                </a:cubicBezTo>
                <a:cubicBezTo>
                  <a:pt x="2872496" y="5489093"/>
                  <a:pt x="2603226" y="5544622"/>
                  <a:pt x="2448659" y="5527964"/>
                </a:cubicBezTo>
                <a:cubicBezTo>
                  <a:pt x="2294092" y="5511306"/>
                  <a:pt x="1977601" y="5499589"/>
                  <a:pt x="1540729" y="5527964"/>
                </a:cubicBezTo>
                <a:cubicBezTo>
                  <a:pt x="1103857" y="5556340"/>
                  <a:pt x="997646" y="5506479"/>
                  <a:pt x="742852" y="5527964"/>
                </a:cubicBezTo>
                <a:cubicBezTo>
                  <a:pt x="488058" y="5549449"/>
                  <a:pt x="286379" y="5515728"/>
                  <a:pt x="0" y="5527964"/>
                </a:cubicBezTo>
                <a:cubicBezTo>
                  <a:pt x="-652" y="5403384"/>
                  <a:pt x="-3836" y="5231718"/>
                  <a:pt x="0" y="5002807"/>
                </a:cubicBezTo>
                <a:cubicBezTo>
                  <a:pt x="3836" y="4773896"/>
                  <a:pt x="-11288" y="4625664"/>
                  <a:pt x="0" y="4256532"/>
                </a:cubicBezTo>
                <a:cubicBezTo>
                  <a:pt x="11288" y="3887401"/>
                  <a:pt x="31933" y="3841147"/>
                  <a:pt x="0" y="3565537"/>
                </a:cubicBezTo>
                <a:cubicBezTo>
                  <a:pt x="-31933" y="3289927"/>
                  <a:pt x="22004" y="3110699"/>
                  <a:pt x="0" y="2763982"/>
                </a:cubicBezTo>
                <a:cubicBezTo>
                  <a:pt x="-22004" y="2417266"/>
                  <a:pt x="-4120" y="2165790"/>
                  <a:pt x="0" y="1962427"/>
                </a:cubicBezTo>
                <a:cubicBezTo>
                  <a:pt x="4120" y="1759064"/>
                  <a:pt x="660" y="1456652"/>
                  <a:pt x="0" y="1271432"/>
                </a:cubicBezTo>
                <a:cubicBezTo>
                  <a:pt x="-660" y="1086213"/>
                  <a:pt x="-19162" y="875081"/>
                  <a:pt x="0" y="746275"/>
                </a:cubicBezTo>
                <a:cubicBezTo>
                  <a:pt x="19162" y="617469"/>
                  <a:pt x="13773" y="336713"/>
                  <a:pt x="0" y="0"/>
                </a:cubicBezTo>
                <a:close/>
              </a:path>
            </a:pathLst>
          </a:custGeom>
          <a:solidFill>
            <a:srgbClr val="FFFFFF">
              <a:alpha val="96000"/>
            </a:srgbClr>
          </a:solidFill>
          <a:ln w="28575">
            <a:solidFill>
              <a:schemeClr val="tx1"/>
            </a:solidFill>
            <a:extLst>
              <a:ext uri="{C807C97D-BFC1-408E-A445-0C87EB9F89A2}">
                <ask:lineSketchStyleProps xmlns="" xmlns:ask="http://schemas.microsoft.com/office/drawing/2018/sketchyshape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431005" y="1580808"/>
            <a:ext cx="8577071" cy="646331"/>
          </a:xfrm>
          <a:prstGeom prst="rect">
            <a:avLst/>
          </a:prstGeom>
          <a:noFill/>
        </p:spPr>
        <p:txBody>
          <a:bodyPr wrap="square" rtlCol="0">
            <a:spAutoFit/>
          </a:bodyPr>
          <a:lstStyle/>
          <a:p>
            <a:pPr algn="ctr"/>
            <a:r>
              <a:rPr lang="vi-VN" sz="3600" b="1" dirty="0" smtClean="0">
                <a:solidFill>
                  <a:srgbClr val="002060"/>
                </a:solidFill>
                <a:latin typeface="Calibri" panose="020F0502020204030204" pitchFamily="34" charset="0"/>
                <a:cs typeface="Calibri" panose="020F0502020204030204" pitchFamily="34" charset="0"/>
              </a:rPr>
              <a:t>Theo em, nội dung của đoạn văn trên là gì?</a:t>
            </a:r>
          </a:p>
        </p:txBody>
      </p:sp>
      <p:sp>
        <p:nvSpPr>
          <p:cNvPr id="9" name="Oval 8">
            <a:extLst>
              <a:ext uri="{FF2B5EF4-FFF2-40B4-BE49-F238E27FC236}">
                <a16:creationId xmlns:a16="http://schemas.microsoft.com/office/drawing/2014/main" id="{71608E0C-9B4E-93D3-8C48-E0838AB876DE}"/>
              </a:ext>
            </a:extLst>
          </p:cNvPr>
          <p:cNvSpPr/>
          <p:nvPr/>
        </p:nvSpPr>
        <p:spPr>
          <a:xfrm>
            <a:off x="3223822" y="171837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AllRoundGothic" panose="020B0503020202020104" pitchFamily="34" charset="0"/>
              </a:rPr>
              <a:t>?</a:t>
            </a:r>
          </a:p>
        </p:txBody>
      </p:sp>
      <p:sp>
        <p:nvSpPr>
          <p:cNvPr id="10" name="TextBox 9"/>
          <p:cNvSpPr txBox="1"/>
          <p:nvPr/>
        </p:nvSpPr>
        <p:spPr>
          <a:xfrm>
            <a:off x="3566160" y="3677898"/>
            <a:ext cx="8028432" cy="1077218"/>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Đoạn văn tả cảnh các bạn nhỏ đang vẽ, tả hình ảnh các bạn nhỏ vẽ trong bức vẽ.</a:t>
            </a:r>
          </a:p>
        </p:txBody>
      </p:sp>
      <p:pic>
        <p:nvPicPr>
          <p:cNvPr id="11" name="Picture 10">
            <a:extLst>
              <a:ext uri="{FF2B5EF4-FFF2-40B4-BE49-F238E27FC236}">
                <a16:creationId xmlns:a16="http://schemas.microsoft.com/office/drawing/2014/main" id="{F2F5A65F-DAF2-4AB4-9F52-E5F4494A3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488" y="3432230"/>
            <a:ext cx="3562930" cy="3562930"/>
          </a:xfrm>
          <a:prstGeom prst="rect">
            <a:avLst/>
          </a:prstGeom>
        </p:spPr>
      </p:pic>
      <p:sp>
        <p:nvSpPr>
          <p:cNvPr id="12" name="TextBox 11"/>
          <p:cNvSpPr txBox="1"/>
          <p:nvPr/>
        </p:nvSpPr>
        <p:spPr>
          <a:xfrm>
            <a:off x="3138197" y="2575492"/>
            <a:ext cx="8577071" cy="646331"/>
          </a:xfrm>
          <a:prstGeom prst="rect">
            <a:avLst/>
          </a:prstGeom>
          <a:noFill/>
        </p:spPr>
        <p:txBody>
          <a:bodyPr wrap="square" rtlCol="0">
            <a:spAutoFit/>
          </a:bodyPr>
          <a:lstStyle/>
          <a:p>
            <a:pPr algn="ctr"/>
            <a:r>
              <a:rPr lang="vi-VN" sz="3600" b="1" dirty="0" smtClean="0">
                <a:solidFill>
                  <a:srgbClr val="FF0000"/>
                </a:solidFill>
                <a:latin typeface="Calibri" panose="020F0502020204030204" pitchFamily="34" charset="0"/>
                <a:cs typeface="Calibri" panose="020F0502020204030204" pitchFamily="34" charset="0"/>
              </a:rPr>
              <a:t>Đáp án</a:t>
            </a:r>
          </a:p>
        </p:txBody>
      </p:sp>
      <p:pic>
        <p:nvPicPr>
          <p:cNvPr id="13" name="Picture 6" descr="Free vector colour painting plate with a brush isolate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5149" y="4799209"/>
            <a:ext cx="1219443" cy="109087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8FDFA45-DC4E-4204-A80E-60AD3AE4815B}"/>
              </a:ext>
            </a:extLst>
          </p:cNvPr>
          <p:cNvGrpSpPr/>
          <p:nvPr/>
        </p:nvGrpSpPr>
        <p:grpSpPr>
          <a:xfrm>
            <a:off x="224056" y="112481"/>
            <a:ext cx="9953215" cy="1325563"/>
            <a:chOff x="1144189" y="183046"/>
            <a:chExt cx="8862437" cy="1325563"/>
          </a:xfrm>
        </p:grpSpPr>
        <p:sp>
          <p:nvSpPr>
            <p:cNvPr id="15" name="TextBox 14">
              <a:extLst>
                <a:ext uri="{FF2B5EF4-FFF2-40B4-BE49-F238E27FC236}">
                  <a16:creationId xmlns:a16="http://schemas.microsoft.com/office/drawing/2014/main" id="{96F81D91-F90D-4676-AF64-AAF14E637CCA}"/>
                </a:ext>
              </a:extLst>
            </p:cNvPr>
            <p:cNvSpPr txBox="1"/>
            <p:nvPr/>
          </p:nvSpPr>
          <p:spPr>
            <a:xfrm>
              <a:off x="1144189" y="291830"/>
              <a:ext cx="8333213" cy="1107996"/>
            </a:xfrm>
            <a:prstGeom prst="rect">
              <a:avLst/>
            </a:prstGeom>
            <a:noFill/>
          </p:spPr>
          <p:txBody>
            <a:bodyPr wrap="square" rtlCol="0">
              <a:spAutoFit/>
            </a:bodyPr>
            <a:lstStyle/>
            <a:p>
              <a:r>
                <a:rPr lang="en-US" sz="6600" dirty="0">
                  <a:ln>
                    <a:solidFill>
                      <a:schemeClr val="bg1"/>
                    </a:solidFill>
                  </a:ln>
                  <a:solidFill>
                    <a:schemeClr val="bg1"/>
                  </a:solidFill>
                  <a:effectLst>
                    <a:glow rad="508000">
                      <a:schemeClr val="bg1">
                        <a:alpha val="76000"/>
                      </a:schemeClr>
                    </a:glow>
                  </a:effectLst>
                  <a:latin typeface="#9Slide07 IcielLa Chic Pro Shad" panose="02000506090000020004" pitchFamily="2" charset="0"/>
                </a:rPr>
                <a:t>CHIA SẺ TRƯỚC LỚP</a:t>
              </a:r>
            </a:p>
          </p:txBody>
        </p:sp>
        <p:sp>
          <p:nvSpPr>
            <p:cNvPr id="16" name="Title 1">
              <a:extLst>
                <a:ext uri="{FF2B5EF4-FFF2-40B4-BE49-F238E27FC236}">
                  <a16:creationId xmlns:a16="http://schemas.microsoft.com/office/drawing/2014/main" id="{73C6F2CF-3F67-459D-A3F1-6B1A33CF0401}"/>
                </a:ext>
              </a:extLst>
            </p:cNvPr>
            <p:cNvSpPr txBox="1">
              <a:spLocks/>
            </p:cNvSpPr>
            <p:nvPr/>
          </p:nvSpPr>
          <p:spPr>
            <a:xfrm>
              <a:off x="1144189" y="183046"/>
              <a:ext cx="88624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rgbClr val="FF0000"/>
                  </a:solidFill>
                  <a:latin typeface="#9Slide07 IcielLa Chic Pro Shad" panose="02000506090000020004" pitchFamily="2" charset="0"/>
                </a:rPr>
                <a:t>CHIA</a:t>
              </a:r>
              <a:r>
                <a:rPr lang="en-US" sz="6600" dirty="0">
                  <a:latin typeface="#9Slide07 IcielLa Chic Pro Shad" panose="02000506090000020004" pitchFamily="2" charset="0"/>
                </a:rPr>
                <a:t> </a:t>
              </a:r>
              <a:r>
                <a:rPr lang="en-US" sz="6600" dirty="0">
                  <a:solidFill>
                    <a:srgbClr val="F47441"/>
                  </a:solidFill>
                  <a:latin typeface="#9Slide07 IcielLa Chic Pro Shad" panose="02000506090000020004" pitchFamily="2" charset="0"/>
                </a:rPr>
                <a:t>SẺ</a:t>
              </a:r>
              <a:r>
                <a:rPr lang="en-US" sz="6600" dirty="0">
                  <a:latin typeface="#9Slide07 IcielLa Chic Pro Shad" panose="02000506090000020004" pitchFamily="2" charset="0"/>
                </a:rPr>
                <a:t> </a:t>
              </a:r>
              <a:r>
                <a:rPr lang="en-US" sz="6600" dirty="0">
                  <a:solidFill>
                    <a:srgbClr val="00B0F0"/>
                  </a:solidFill>
                  <a:latin typeface="#9Slide07 IcielLa Chic Pro Shad" panose="02000506090000020004" pitchFamily="2" charset="0"/>
                </a:rPr>
                <a:t>TRƯỚC</a:t>
              </a:r>
              <a:r>
                <a:rPr lang="en-US" sz="6600" dirty="0">
                  <a:latin typeface="#9Slide07 IcielLa Chic Pro Shad" panose="02000506090000020004" pitchFamily="2" charset="0"/>
                </a:rPr>
                <a:t> </a:t>
              </a:r>
              <a:r>
                <a:rPr lang="en-US" sz="6600" dirty="0">
                  <a:solidFill>
                    <a:srgbClr val="92D050"/>
                  </a:solidFill>
                  <a:latin typeface="#9Slide07 IcielLa Chic Pro Shad" panose="02000506090000020004" pitchFamily="2" charset="0"/>
                </a:rPr>
                <a:t>LỚP</a:t>
              </a:r>
            </a:p>
          </p:txBody>
        </p:sp>
      </p:grpSp>
    </p:spTree>
    <p:extLst>
      <p:ext uri="{BB962C8B-B14F-4D97-AF65-F5344CB8AC3E}">
        <p14:creationId xmlns:p14="http://schemas.microsoft.com/office/powerpoint/2010/main" val="9259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ppt_y</p:attrName>
                                        </p:attrNameLst>
                                      </p:cBhvr>
                                      <p:tavLst>
                                        <p:tav tm="0">
                                          <p:val>
                                            <p:strVal val="#ppt_y+#ppt_h*1.125000"/>
                                          </p:val>
                                        </p:tav>
                                        <p:tav tm="100000">
                                          <p:val>
                                            <p:strVal val="#ppt_y"/>
                                          </p:val>
                                        </p:tav>
                                      </p:tavLst>
                                    </p:anim>
                                    <p:animEffect transition="in" filter="wipe(up)">
                                      <p:cBhvr>
                                        <p:cTn id="23" dur="500"/>
                                        <p:tgtEl>
                                          <p:spTgt spid="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p:tgtEl>
                                          <p:spTgt spid="8"/>
                                        </p:tgtEl>
                                        <p:attrNameLst>
                                          <p:attrName>ppt_y</p:attrName>
                                        </p:attrNameLst>
                                      </p:cBhvr>
                                      <p:tavLst>
                                        <p:tav tm="0">
                                          <p:val>
                                            <p:strVal val="#ppt_y+#ppt_h*1.125000"/>
                                          </p:val>
                                        </p:tav>
                                        <p:tav tm="100000">
                                          <p:val>
                                            <p:strVal val="#ppt_y"/>
                                          </p:val>
                                        </p:tav>
                                      </p:tavLst>
                                    </p:anim>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p:tgtEl>
                                          <p:spTgt spid="10"/>
                                        </p:tgtEl>
                                        <p:attrNameLst>
                                          <p:attrName>ppt_y</p:attrName>
                                        </p:attrNameLst>
                                      </p:cBhvr>
                                      <p:tavLst>
                                        <p:tav tm="0">
                                          <p:val>
                                            <p:strVal val="#ppt_y+#ppt_h*1.125000"/>
                                          </p:val>
                                        </p:tav>
                                        <p:tav tm="100000">
                                          <p:val>
                                            <p:strVal val="#ppt_y"/>
                                          </p:val>
                                        </p:tav>
                                      </p:tavLst>
                                    </p:anim>
                                    <p:animEffect transition="in" filter="wipe(up)">
                                      <p:cBhvr>
                                        <p:cTn id="33" dur="500"/>
                                        <p:tgtEl>
                                          <p:spTgt spid="10"/>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p:tgtEl>
                                          <p:spTgt spid="12"/>
                                        </p:tgtEl>
                                        <p:attrNameLst>
                                          <p:attrName>ppt_y</p:attrName>
                                        </p:attrNameLst>
                                      </p:cBhvr>
                                      <p:tavLst>
                                        <p:tav tm="0">
                                          <p:val>
                                            <p:strVal val="#ppt_y+#ppt_h*1.125000"/>
                                          </p:val>
                                        </p:tav>
                                        <p:tav tm="100000">
                                          <p:val>
                                            <p:strVal val="#ppt_y"/>
                                          </p:val>
                                        </p:tav>
                                      </p:tavLst>
                                    </p:anim>
                                    <p:animEffect transition="in" filter="wipe(up)">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3A5027-DE0F-4F91-919C-9AD1FD024A20}"/>
              </a:ext>
            </a:extLst>
          </p:cNvPr>
          <p:cNvSpPr txBox="1">
            <a:spLocks/>
          </p:cNvSpPr>
          <p:nvPr/>
        </p:nvSpPr>
        <p:spPr>
          <a:xfrm>
            <a:off x="0" y="111220"/>
            <a:ext cx="121396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err="1"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a:t>
            </a:r>
            <a:r>
              <a:rPr lang="en-US" sz="8800" dirty="0" err="1" smtClean="0">
                <a:ln>
                  <a:solidFill>
                    <a:schemeClr val="tx1"/>
                  </a:solidFill>
                </a:ln>
                <a:solidFill>
                  <a:schemeClr val="accent2">
                    <a:lumMod val="60000"/>
                    <a:lumOff val="40000"/>
                  </a:schemeClr>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u</a:t>
            </a:r>
            <a:r>
              <a:rPr lang="en-US" sz="8800" dirty="0" err="1" smtClean="0">
                <a:ln>
                  <a:solidFill>
                    <a:schemeClr val="tx1"/>
                  </a:solidFill>
                </a:ln>
                <a:solidFill>
                  <a:srgbClr val="FAD9A1"/>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y</a:t>
            </a:r>
            <a:r>
              <a:rPr lang="en-US" sz="8800" dirty="0" err="1" smtClean="0">
                <a:ln>
                  <a:solidFill>
                    <a:schemeClr val="tx1"/>
                  </a:solidFill>
                </a:ln>
                <a:solidFill>
                  <a:srgbClr val="00B0F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ệ</a:t>
            </a:r>
            <a:r>
              <a:rPr lang="en-US" sz="8800" dirty="0" err="1" smtClean="0">
                <a:ln>
                  <a:solidFill>
                    <a:schemeClr val="tx1"/>
                  </a:solidFill>
                </a:ln>
                <a:solidFill>
                  <a:srgbClr val="92D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n</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chemeClr val="accent2"/>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đ</a:t>
            </a:r>
            <a:r>
              <a:rPr lang="en-US" sz="8800" dirty="0" err="1"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ọ</a:t>
            </a:r>
            <a:r>
              <a:rPr lang="en-US" sz="8800" dirty="0" err="1" smtClean="0">
                <a:ln>
                  <a:solidFill>
                    <a:schemeClr val="tx1"/>
                  </a:solidFill>
                </a:ln>
                <a:solidFill>
                  <a:srgbClr val="F37878"/>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c</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91EB5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a:t>
            </a:r>
            <a:r>
              <a:rPr lang="en-US" sz="8800" dirty="0" err="1" smtClean="0">
                <a:ln>
                  <a:solidFill>
                    <a:schemeClr val="tx1"/>
                  </a:solidFill>
                </a:ln>
                <a:solidFill>
                  <a:srgbClr val="FF00FF"/>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ừ</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FF5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k</a:t>
            </a:r>
            <a:r>
              <a:rPr lang="en-US" sz="8800" dirty="0" err="1" smtClean="0">
                <a:ln>
                  <a:solidFill>
                    <a:schemeClr val="tx1"/>
                  </a:solidFill>
                </a:ln>
                <a:solidFill>
                  <a:srgbClr val="FF993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h</a:t>
            </a:r>
            <a:r>
              <a:rPr lang="en-US" sz="8800" dirty="0" err="1" smtClean="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ó</a:t>
            </a:r>
            <a:endParaRPr lang="en-US" sz="8800" dirty="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pic>
        <p:nvPicPr>
          <p:cNvPr id="24" name="Picture 23">
            <a:extLst>
              <a:ext uri="{FF2B5EF4-FFF2-40B4-BE49-F238E27FC236}">
                <a16:creationId xmlns:a16="http://schemas.microsoft.com/office/drawing/2014/main" id="{04CDE044-7779-4700-BA72-25378BE6D619}"/>
              </a:ext>
            </a:extLst>
          </p:cNvPr>
          <p:cNvPicPr>
            <a:picLocks noChangeAspect="1"/>
          </p:cNvPicPr>
          <p:nvPr/>
        </p:nvPicPr>
        <p:blipFill rotWithShape="1">
          <a:blip r:embed="rId3">
            <a:extLst>
              <a:ext uri="{28A0092B-C50C-407E-A947-70E740481C1C}">
                <a14:useLocalDpi xmlns:a14="http://schemas.microsoft.com/office/drawing/2010/main" val="0"/>
              </a:ext>
            </a:extLst>
          </a:blip>
          <a:srcRect l="47597" b="65643"/>
          <a:stretch/>
        </p:blipFill>
        <p:spPr>
          <a:xfrm>
            <a:off x="3995928" y="2817800"/>
            <a:ext cx="5329210" cy="4671137"/>
          </a:xfrm>
          <a:prstGeom prst="rect">
            <a:avLst/>
          </a:prstGeom>
        </p:spPr>
      </p:pic>
      <p:sp>
        <p:nvSpPr>
          <p:cNvPr id="25" name="Thought Bubble: Cloud 10">
            <a:extLst>
              <a:ext uri="{FF2B5EF4-FFF2-40B4-BE49-F238E27FC236}">
                <a16:creationId xmlns:a16="http://schemas.microsoft.com/office/drawing/2014/main" id="{18919154-E302-4E41-9DC8-26338B67CC08}"/>
              </a:ext>
            </a:extLst>
          </p:cNvPr>
          <p:cNvSpPr/>
          <p:nvPr/>
        </p:nvSpPr>
        <p:spPr>
          <a:xfrm>
            <a:off x="8113909" y="1529331"/>
            <a:ext cx="3591339" cy="2146852"/>
          </a:xfrm>
          <a:custGeom>
            <a:avLst/>
            <a:gdLst>
              <a:gd name="connsiteX0" fmla="*/ 324218 w 3591339"/>
              <a:gd name="connsiteY0" fmla="*/ 714126 h 2146852"/>
              <a:gd name="connsiteX1" fmla="*/ 467455 w 3591339"/>
              <a:gd name="connsiteY1" fmla="*/ 343247 h 2146852"/>
              <a:gd name="connsiteX2" fmla="*/ 1164275 w 3591339"/>
              <a:gd name="connsiteY2" fmla="*/ 258516 h 2146852"/>
              <a:gd name="connsiteX3" fmla="*/ 1866831 w 3591339"/>
              <a:gd name="connsiteY3" fmla="*/ 170555 h 2146852"/>
              <a:gd name="connsiteX4" fmla="*/ 2140587 w 3591339"/>
              <a:gd name="connsiteY4" fmla="*/ 9939 h 2146852"/>
              <a:gd name="connsiteX5" fmla="*/ 2480102 w 3591339"/>
              <a:gd name="connsiteY5" fmla="*/ 123294 h 2146852"/>
              <a:gd name="connsiteX6" fmla="*/ 2948140 w 3591339"/>
              <a:gd name="connsiteY6" fmla="*/ 34289 h 2146852"/>
              <a:gd name="connsiteX7" fmla="*/ 3185484 w 3591339"/>
              <a:gd name="connsiteY7" fmla="*/ 277102 h 2146852"/>
              <a:gd name="connsiteX8" fmla="*/ 3490083 w 3591339"/>
              <a:gd name="connsiteY8" fmla="*/ 512759 h 2146852"/>
              <a:gd name="connsiteX9" fmla="*/ 3476449 w 3591339"/>
              <a:gd name="connsiteY9" fmla="*/ 768294 h 2146852"/>
              <a:gd name="connsiteX10" fmla="*/ 3576042 w 3591339"/>
              <a:gd name="connsiteY10" fmla="*/ 1159001 h 2146852"/>
              <a:gd name="connsiteX11" fmla="*/ 3109501 w 3591339"/>
              <a:gd name="connsiteY11" fmla="*/ 1501007 h 2146852"/>
              <a:gd name="connsiteX12" fmla="*/ 2942487 w 3591339"/>
              <a:gd name="connsiteY12" fmla="*/ 1794062 h 2146852"/>
              <a:gd name="connsiteX13" fmla="*/ 2373858 w 3591339"/>
              <a:gd name="connsiteY13" fmla="*/ 1829545 h 2146852"/>
              <a:gd name="connsiteX14" fmla="*/ 1967505 w 3591339"/>
              <a:gd name="connsiteY14" fmla="*/ 2142180 h 2146852"/>
              <a:gd name="connsiteX15" fmla="*/ 1370029 w 3591339"/>
              <a:gd name="connsiteY15" fmla="*/ 1951349 h 2146852"/>
              <a:gd name="connsiteX16" fmla="*/ 482503 w 3591339"/>
              <a:gd name="connsiteY16" fmla="*/ 1762804 h 2146852"/>
              <a:gd name="connsiteX17" fmla="*/ 92277 w 3591339"/>
              <a:gd name="connsiteY17" fmla="*/ 1552989 h 2146852"/>
              <a:gd name="connsiteX18" fmla="*/ 175659 w 3591339"/>
              <a:gd name="connsiteY18" fmla="*/ 1269773 h 2146852"/>
              <a:gd name="connsiteX19" fmla="*/ -416 w 3591339"/>
              <a:gd name="connsiteY19" fmla="*/ 979203 h 2146852"/>
              <a:gd name="connsiteX20" fmla="*/ 321142 w 3591339"/>
              <a:gd name="connsiteY20" fmla="*/ 720934 h 2146852"/>
              <a:gd name="connsiteX21" fmla="*/ 324218 w 3591339"/>
              <a:gd name="connsiteY21" fmla="*/ 714126 h 2146852"/>
              <a:gd name="connsiteX0" fmla="*/ -522880 w 3591339"/>
              <a:gd name="connsiteY0" fmla="*/ 2079806 h 2146852"/>
              <a:gd name="connsiteX1" fmla="*/ -582515 w 3591339"/>
              <a:gd name="connsiteY1" fmla="*/ 2139441 h 2146852"/>
              <a:gd name="connsiteX2" fmla="*/ -642150 w 3591339"/>
              <a:gd name="connsiteY2" fmla="*/ 2079806 h 2146852"/>
              <a:gd name="connsiteX3" fmla="*/ -582515 w 3591339"/>
              <a:gd name="connsiteY3" fmla="*/ 2020171 h 2146852"/>
              <a:gd name="connsiteX4" fmla="*/ -522880 w 3591339"/>
              <a:gd name="connsiteY4" fmla="*/ 2079806 h 2146852"/>
              <a:gd name="connsiteX0" fmla="*/ -195668 w 3591339"/>
              <a:gd name="connsiteY0" fmla="*/ 1966574 h 2146852"/>
              <a:gd name="connsiteX1" fmla="*/ -314938 w 3591339"/>
              <a:gd name="connsiteY1" fmla="*/ 2085844 h 2146852"/>
              <a:gd name="connsiteX2" fmla="*/ -434208 w 3591339"/>
              <a:gd name="connsiteY2" fmla="*/ 1966574 h 2146852"/>
              <a:gd name="connsiteX3" fmla="*/ -314938 w 3591339"/>
              <a:gd name="connsiteY3" fmla="*/ 1847304 h 2146852"/>
              <a:gd name="connsiteX4" fmla="*/ -195668 w 3591339"/>
              <a:gd name="connsiteY4" fmla="*/ 1966574 h 2146852"/>
              <a:gd name="connsiteX0" fmla="*/ 241385 w 3591339"/>
              <a:gd name="connsiteY0" fmla="*/ 1806862 h 2146852"/>
              <a:gd name="connsiteX1" fmla="*/ 62481 w 3591339"/>
              <a:gd name="connsiteY1" fmla="*/ 1985766 h 2146852"/>
              <a:gd name="connsiteX2" fmla="*/ -116423 w 3591339"/>
              <a:gd name="connsiteY2" fmla="*/ 1806862 h 2146852"/>
              <a:gd name="connsiteX3" fmla="*/ 62481 w 3591339"/>
              <a:gd name="connsiteY3" fmla="*/ 1627958 h 2146852"/>
              <a:gd name="connsiteX4" fmla="*/ 241385 w 3591339"/>
              <a:gd name="connsiteY4" fmla="*/ 1806862 h 2146852"/>
              <a:gd name="connsiteX0" fmla="*/ 390142 w 3591339"/>
              <a:gd name="connsiteY0" fmla="*/ 1300882 h 2146852"/>
              <a:gd name="connsiteX1" fmla="*/ 179566 w 3591339"/>
              <a:gd name="connsiteY1" fmla="*/ 1261275 h 2146852"/>
              <a:gd name="connsiteX2" fmla="*/ 575944 w 3591339"/>
              <a:gd name="connsiteY2" fmla="*/ 1734328 h 2146852"/>
              <a:gd name="connsiteX3" fmla="*/ 483833 w 3591339"/>
              <a:gd name="connsiteY3" fmla="*/ 1753262 h 2146852"/>
              <a:gd name="connsiteX4" fmla="*/ 1369863 w 3591339"/>
              <a:gd name="connsiteY4" fmla="*/ 1942602 h 2146852"/>
              <a:gd name="connsiteX5" fmla="*/ 1314330 w 3591339"/>
              <a:gd name="connsiteY5" fmla="*/ 1856132 h 2146852"/>
              <a:gd name="connsiteX6" fmla="*/ 2396470 w 3591339"/>
              <a:gd name="connsiteY6" fmla="*/ 1726973 h 2146852"/>
              <a:gd name="connsiteX7" fmla="*/ 2374274 w 3591339"/>
              <a:gd name="connsiteY7" fmla="*/ 1821842 h 2146852"/>
              <a:gd name="connsiteX8" fmla="*/ 2837240 w 3591339"/>
              <a:gd name="connsiteY8" fmla="*/ 1140713 h 2146852"/>
              <a:gd name="connsiteX9" fmla="*/ 3107505 w 3591339"/>
              <a:gd name="connsiteY9" fmla="*/ 1495342 h 2146852"/>
              <a:gd name="connsiteX10" fmla="*/ 3474786 w 3591339"/>
              <a:gd name="connsiteY10" fmla="*/ 763026 h 2146852"/>
              <a:gd name="connsiteX11" fmla="*/ 3354410 w 3591339"/>
              <a:gd name="connsiteY11" fmla="*/ 896012 h 2146852"/>
              <a:gd name="connsiteX12" fmla="*/ 3185983 w 3591339"/>
              <a:gd name="connsiteY12" fmla="*/ 269648 h 2146852"/>
              <a:gd name="connsiteX13" fmla="*/ 3192301 w 3591339"/>
              <a:gd name="connsiteY13" fmla="*/ 332463 h 2146852"/>
              <a:gd name="connsiteX14" fmla="*/ 2417336 w 3591339"/>
              <a:gd name="connsiteY14" fmla="*/ 196397 h 2146852"/>
              <a:gd name="connsiteX15" fmla="*/ 2479021 w 3591339"/>
              <a:gd name="connsiteY15" fmla="*/ 116287 h 2146852"/>
              <a:gd name="connsiteX16" fmla="*/ 1840644 w 3591339"/>
              <a:gd name="connsiteY16" fmla="*/ 234563 h 2146852"/>
              <a:gd name="connsiteX17" fmla="*/ 1870489 w 3591339"/>
              <a:gd name="connsiteY17" fmla="*/ 165486 h 2146852"/>
              <a:gd name="connsiteX18" fmla="*/ 1163859 w 3591339"/>
              <a:gd name="connsiteY18" fmla="*/ 258019 h 2146852"/>
              <a:gd name="connsiteX19" fmla="*/ 1271932 w 3591339"/>
              <a:gd name="connsiteY19" fmla="*/ 325009 h 2146852"/>
              <a:gd name="connsiteX20" fmla="*/ 343089 w 3591339"/>
              <a:gd name="connsiteY20" fmla="*/ 784644 h 2146852"/>
              <a:gd name="connsiteX21" fmla="*/ 324218 w 359133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1339" h="2146852" fill="none" extrusionOk="0">
                <a:moveTo>
                  <a:pt x="324218" y="714126"/>
                </a:moveTo>
                <a:cubicBezTo>
                  <a:pt x="312310" y="545664"/>
                  <a:pt x="342065" y="440331"/>
                  <a:pt x="467455" y="343247"/>
                </a:cubicBezTo>
                <a:cubicBezTo>
                  <a:pt x="657994" y="192092"/>
                  <a:pt x="919201" y="157924"/>
                  <a:pt x="1164275" y="258516"/>
                </a:cubicBezTo>
                <a:cubicBezTo>
                  <a:pt x="1308798" y="70821"/>
                  <a:pt x="1678006" y="-30164"/>
                  <a:pt x="1866831" y="170555"/>
                </a:cubicBezTo>
                <a:cubicBezTo>
                  <a:pt x="1915815" y="93782"/>
                  <a:pt x="2010368" y="24958"/>
                  <a:pt x="2140587" y="9939"/>
                </a:cubicBezTo>
                <a:cubicBezTo>
                  <a:pt x="2260627" y="-9217"/>
                  <a:pt x="2379252" y="43569"/>
                  <a:pt x="2480102" y="123294"/>
                </a:cubicBezTo>
                <a:cubicBezTo>
                  <a:pt x="2564688" y="15133"/>
                  <a:pt x="2802259" y="16305"/>
                  <a:pt x="2948140" y="34289"/>
                </a:cubicBezTo>
                <a:cubicBezTo>
                  <a:pt x="3077329" y="79401"/>
                  <a:pt x="3163132" y="159170"/>
                  <a:pt x="3185484" y="277102"/>
                </a:cubicBezTo>
                <a:cubicBezTo>
                  <a:pt x="3332161" y="299772"/>
                  <a:pt x="3451413" y="426254"/>
                  <a:pt x="3490083" y="512759"/>
                </a:cubicBezTo>
                <a:cubicBezTo>
                  <a:pt x="3520094" y="582816"/>
                  <a:pt x="3515015" y="703388"/>
                  <a:pt x="3476449" y="768294"/>
                </a:cubicBezTo>
                <a:cubicBezTo>
                  <a:pt x="3557805" y="869730"/>
                  <a:pt x="3635033" y="1031012"/>
                  <a:pt x="3576042" y="1159001"/>
                </a:cubicBezTo>
                <a:cubicBezTo>
                  <a:pt x="3466278" y="1356513"/>
                  <a:pt x="3352930" y="1485325"/>
                  <a:pt x="3109501" y="1501007"/>
                </a:cubicBezTo>
                <a:cubicBezTo>
                  <a:pt x="3116221" y="1612374"/>
                  <a:pt x="3028815" y="1725036"/>
                  <a:pt x="2942487" y="1794062"/>
                </a:cubicBezTo>
                <a:cubicBezTo>
                  <a:pt x="2770643" y="1888454"/>
                  <a:pt x="2550673" y="1931511"/>
                  <a:pt x="2373858" y="1829545"/>
                </a:cubicBezTo>
                <a:cubicBezTo>
                  <a:pt x="2342272" y="1977299"/>
                  <a:pt x="2151433" y="2099088"/>
                  <a:pt x="1967505" y="2142180"/>
                </a:cubicBezTo>
                <a:cubicBezTo>
                  <a:pt x="1715667" y="2193914"/>
                  <a:pt x="1536700" y="2132299"/>
                  <a:pt x="1370029" y="1951349"/>
                </a:cubicBezTo>
                <a:cubicBezTo>
                  <a:pt x="1052256" y="2176106"/>
                  <a:pt x="730837" y="2036851"/>
                  <a:pt x="482503" y="1762804"/>
                </a:cubicBezTo>
                <a:cubicBezTo>
                  <a:pt x="322547" y="1790852"/>
                  <a:pt x="128336" y="1658840"/>
                  <a:pt x="92277" y="1552989"/>
                </a:cubicBezTo>
                <a:cubicBezTo>
                  <a:pt x="31093" y="1452778"/>
                  <a:pt x="99035" y="1356557"/>
                  <a:pt x="175659" y="1269773"/>
                </a:cubicBezTo>
                <a:cubicBezTo>
                  <a:pt x="55429" y="1233115"/>
                  <a:pt x="-17797" y="1101252"/>
                  <a:pt x="-416" y="979203"/>
                </a:cubicBezTo>
                <a:cubicBezTo>
                  <a:pt x="9911" y="815675"/>
                  <a:pt x="146438" y="735668"/>
                  <a:pt x="321142" y="720934"/>
                </a:cubicBezTo>
                <a:cubicBezTo>
                  <a:pt x="322111" y="718233"/>
                  <a:pt x="323146" y="716468"/>
                  <a:pt x="324218" y="714126"/>
                </a:cubicBezTo>
                <a:close/>
              </a:path>
              <a:path w="3591339" h="2146852" fill="none" extrusionOk="0">
                <a:moveTo>
                  <a:pt x="-522880" y="2079806"/>
                </a:moveTo>
                <a:cubicBezTo>
                  <a:pt x="-527252" y="2105833"/>
                  <a:pt x="-554242" y="2134294"/>
                  <a:pt x="-582515" y="2139441"/>
                </a:cubicBezTo>
                <a:cubicBezTo>
                  <a:pt x="-615703" y="2143294"/>
                  <a:pt x="-641950" y="2111782"/>
                  <a:pt x="-642150" y="2079806"/>
                </a:cubicBezTo>
                <a:cubicBezTo>
                  <a:pt x="-639511" y="2051722"/>
                  <a:pt x="-612641" y="2016347"/>
                  <a:pt x="-582515" y="2020171"/>
                </a:cubicBezTo>
                <a:cubicBezTo>
                  <a:pt x="-548087" y="2020844"/>
                  <a:pt x="-518999" y="2048333"/>
                  <a:pt x="-522880" y="2079806"/>
                </a:cubicBezTo>
                <a:close/>
              </a:path>
              <a:path w="3591339" h="2146852" fill="none" extrusionOk="0">
                <a:moveTo>
                  <a:pt x="-195668" y="1966574"/>
                </a:moveTo>
                <a:cubicBezTo>
                  <a:pt x="-182065" y="2027477"/>
                  <a:pt x="-239828" y="2088620"/>
                  <a:pt x="-314938" y="2085844"/>
                </a:cubicBezTo>
                <a:cubicBezTo>
                  <a:pt x="-382505" y="2077735"/>
                  <a:pt x="-437504" y="2023180"/>
                  <a:pt x="-434208" y="1966574"/>
                </a:cubicBezTo>
                <a:cubicBezTo>
                  <a:pt x="-434247" y="1902707"/>
                  <a:pt x="-383003" y="1862655"/>
                  <a:pt x="-314938" y="1847304"/>
                </a:cubicBezTo>
                <a:cubicBezTo>
                  <a:pt x="-263224" y="1846334"/>
                  <a:pt x="-192167" y="1898517"/>
                  <a:pt x="-195668" y="1966574"/>
                </a:cubicBezTo>
                <a:close/>
              </a:path>
              <a:path w="3591339" h="2146852" fill="none" extrusionOk="0">
                <a:moveTo>
                  <a:pt x="241385" y="1806862"/>
                </a:moveTo>
                <a:cubicBezTo>
                  <a:pt x="236163" y="1911527"/>
                  <a:pt x="160887" y="1979201"/>
                  <a:pt x="62481" y="1985766"/>
                </a:cubicBezTo>
                <a:cubicBezTo>
                  <a:pt x="-48143" y="1984613"/>
                  <a:pt x="-110494" y="1895358"/>
                  <a:pt x="-116423" y="1806862"/>
                </a:cubicBezTo>
                <a:cubicBezTo>
                  <a:pt x="-101676" y="1715752"/>
                  <a:pt x="-34342" y="1620579"/>
                  <a:pt x="62481" y="1627958"/>
                </a:cubicBezTo>
                <a:cubicBezTo>
                  <a:pt x="181638" y="1631791"/>
                  <a:pt x="241844" y="1710325"/>
                  <a:pt x="241385" y="1806862"/>
                </a:cubicBezTo>
                <a:close/>
              </a:path>
              <a:path w="3591339" h="2146852" fill="none" extrusionOk="0">
                <a:moveTo>
                  <a:pt x="390142" y="1300882"/>
                </a:moveTo>
                <a:cubicBezTo>
                  <a:pt x="309925" y="1291869"/>
                  <a:pt x="238501" y="1291810"/>
                  <a:pt x="179566" y="1261275"/>
                </a:cubicBezTo>
                <a:moveTo>
                  <a:pt x="575944" y="1734328"/>
                </a:moveTo>
                <a:cubicBezTo>
                  <a:pt x="549579" y="1745418"/>
                  <a:pt x="510659" y="1756223"/>
                  <a:pt x="483833" y="1753262"/>
                </a:cubicBezTo>
                <a:moveTo>
                  <a:pt x="1369863" y="1942602"/>
                </a:moveTo>
                <a:cubicBezTo>
                  <a:pt x="1348312" y="1919939"/>
                  <a:pt x="1325178" y="1879557"/>
                  <a:pt x="1314330" y="1856132"/>
                </a:cubicBezTo>
                <a:moveTo>
                  <a:pt x="2396470" y="1726973"/>
                </a:moveTo>
                <a:cubicBezTo>
                  <a:pt x="2394970" y="1766214"/>
                  <a:pt x="2385975" y="1789429"/>
                  <a:pt x="2374274" y="1821842"/>
                </a:cubicBezTo>
                <a:moveTo>
                  <a:pt x="2837240" y="1140713"/>
                </a:moveTo>
                <a:cubicBezTo>
                  <a:pt x="2971032" y="1202966"/>
                  <a:pt x="3101485" y="1368268"/>
                  <a:pt x="3107505" y="1495342"/>
                </a:cubicBezTo>
                <a:moveTo>
                  <a:pt x="3474786" y="763026"/>
                </a:moveTo>
                <a:cubicBezTo>
                  <a:pt x="3454573" y="823858"/>
                  <a:pt x="3418306" y="857212"/>
                  <a:pt x="3354410" y="896012"/>
                </a:cubicBezTo>
                <a:moveTo>
                  <a:pt x="3185983" y="269648"/>
                </a:moveTo>
                <a:cubicBezTo>
                  <a:pt x="3192790" y="293651"/>
                  <a:pt x="3194377" y="309803"/>
                  <a:pt x="3192301" y="332463"/>
                </a:cubicBezTo>
                <a:moveTo>
                  <a:pt x="2417336" y="196397"/>
                </a:moveTo>
                <a:cubicBezTo>
                  <a:pt x="2441352" y="167058"/>
                  <a:pt x="2447821" y="136925"/>
                  <a:pt x="2479021" y="116287"/>
                </a:cubicBezTo>
                <a:moveTo>
                  <a:pt x="1840644" y="234563"/>
                </a:moveTo>
                <a:cubicBezTo>
                  <a:pt x="1849435" y="209271"/>
                  <a:pt x="1857921" y="188230"/>
                  <a:pt x="1870489" y="165486"/>
                </a:cubicBezTo>
                <a:moveTo>
                  <a:pt x="1163859" y="258019"/>
                </a:moveTo>
                <a:cubicBezTo>
                  <a:pt x="1198897" y="279999"/>
                  <a:pt x="1245073" y="300960"/>
                  <a:pt x="1271932" y="325009"/>
                </a:cubicBezTo>
                <a:moveTo>
                  <a:pt x="343089" y="784644"/>
                </a:moveTo>
                <a:cubicBezTo>
                  <a:pt x="337415" y="766882"/>
                  <a:pt x="324092" y="741747"/>
                  <a:pt x="324218" y="714126"/>
                </a:cubicBezTo>
              </a:path>
              <a:path w="3591339" h="2146852" stroke="0" extrusionOk="0">
                <a:moveTo>
                  <a:pt x="324218" y="714126"/>
                </a:moveTo>
                <a:cubicBezTo>
                  <a:pt x="307435" y="595841"/>
                  <a:pt x="367834" y="422328"/>
                  <a:pt x="467455" y="343247"/>
                </a:cubicBezTo>
                <a:cubicBezTo>
                  <a:pt x="660956" y="202475"/>
                  <a:pt x="933833" y="94932"/>
                  <a:pt x="1164275" y="258516"/>
                </a:cubicBezTo>
                <a:cubicBezTo>
                  <a:pt x="1263547" y="2572"/>
                  <a:pt x="1622154" y="-12319"/>
                  <a:pt x="1866831" y="170555"/>
                </a:cubicBezTo>
                <a:cubicBezTo>
                  <a:pt x="1891145" y="78632"/>
                  <a:pt x="2029791" y="27568"/>
                  <a:pt x="2140587" y="9939"/>
                </a:cubicBezTo>
                <a:cubicBezTo>
                  <a:pt x="2276892" y="-781"/>
                  <a:pt x="2402847" y="40635"/>
                  <a:pt x="2480102" y="123294"/>
                </a:cubicBezTo>
                <a:cubicBezTo>
                  <a:pt x="2591718" y="20835"/>
                  <a:pt x="2800686" y="-334"/>
                  <a:pt x="2948140" y="34289"/>
                </a:cubicBezTo>
                <a:cubicBezTo>
                  <a:pt x="3072278" y="61292"/>
                  <a:pt x="3152477" y="149905"/>
                  <a:pt x="3185484" y="277102"/>
                </a:cubicBezTo>
                <a:cubicBezTo>
                  <a:pt x="3324350" y="304868"/>
                  <a:pt x="3437067" y="406373"/>
                  <a:pt x="3490083" y="512759"/>
                </a:cubicBezTo>
                <a:cubicBezTo>
                  <a:pt x="3517284" y="586030"/>
                  <a:pt x="3522807" y="682017"/>
                  <a:pt x="3476449" y="768294"/>
                </a:cubicBezTo>
                <a:cubicBezTo>
                  <a:pt x="3596609" y="885612"/>
                  <a:pt x="3624087" y="1021373"/>
                  <a:pt x="3576042" y="1159001"/>
                </a:cubicBezTo>
                <a:cubicBezTo>
                  <a:pt x="3522127" y="1333495"/>
                  <a:pt x="3329587" y="1432745"/>
                  <a:pt x="3109501" y="1501007"/>
                </a:cubicBezTo>
                <a:cubicBezTo>
                  <a:pt x="3091619" y="1636170"/>
                  <a:pt x="3036385" y="1725952"/>
                  <a:pt x="2942487" y="1794062"/>
                </a:cubicBezTo>
                <a:cubicBezTo>
                  <a:pt x="2777539" y="1933936"/>
                  <a:pt x="2572712" y="1926813"/>
                  <a:pt x="2373858" y="1829545"/>
                </a:cubicBezTo>
                <a:cubicBezTo>
                  <a:pt x="2279149" y="1955311"/>
                  <a:pt x="2171554" y="2093517"/>
                  <a:pt x="1967505" y="2142180"/>
                </a:cubicBezTo>
                <a:cubicBezTo>
                  <a:pt x="1708311" y="2187329"/>
                  <a:pt x="1529596" y="2123190"/>
                  <a:pt x="1370029" y="1951349"/>
                </a:cubicBezTo>
                <a:cubicBezTo>
                  <a:pt x="1095595" y="2041694"/>
                  <a:pt x="736334" y="2008903"/>
                  <a:pt x="482503" y="1762804"/>
                </a:cubicBezTo>
                <a:cubicBezTo>
                  <a:pt x="316296" y="1799203"/>
                  <a:pt x="123039" y="1680612"/>
                  <a:pt x="92277" y="1552989"/>
                </a:cubicBezTo>
                <a:cubicBezTo>
                  <a:pt x="80913" y="1463302"/>
                  <a:pt x="64219" y="1352553"/>
                  <a:pt x="175659" y="1269773"/>
                </a:cubicBezTo>
                <a:cubicBezTo>
                  <a:pt x="59806" y="1213176"/>
                  <a:pt x="-28162" y="1071294"/>
                  <a:pt x="-416" y="979203"/>
                </a:cubicBezTo>
                <a:cubicBezTo>
                  <a:pt x="51032" y="838390"/>
                  <a:pt x="134130" y="719954"/>
                  <a:pt x="321142" y="720934"/>
                </a:cubicBezTo>
                <a:cubicBezTo>
                  <a:pt x="322355" y="718722"/>
                  <a:pt x="322840" y="716758"/>
                  <a:pt x="324218" y="714126"/>
                </a:cubicBezTo>
                <a:close/>
              </a:path>
              <a:path w="3591339" h="2146852" stroke="0" extrusionOk="0">
                <a:moveTo>
                  <a:pt x="-522880" y="2079806"/>
                </a:moveTo>
                <a:cubicBezTo>
                  <a:pt x="-517273" y="2107596"/>
                  <a:pt x="-547630" y="2140606"/>
                  <a:pt x="-582515" y="2139441"/>
                </a:cubicBezTo>
                <a:cubicBezTo>
                  <a:pt x="-611740" y="2138882"/>
                  <a:pt x="-640471" y="2105237"/>
                  <a:pt x="-642150" y="2079806"/>
                </a:cubicBezTo>
                <a:cubicBezTo>
                  <a:pt x="-644019" y="2047986"/>
                  <a:pt x="-612956" y="2016019"/>
                  <a:pt x="-582515" y="2020171"/>
                </a:cubicBezTo>
                <a:cubicBezTo>
                  <a:pt x="-551409" y="2012470"/>
                  <a:pt x="-530664" y="2048094"/>
                  <a:pt x="-522880" y="2079806"/>
                </a:cubicBezTo>
                <a:close/>
              </a:path>
              <a:path w="3591339" h="2146852" stroke="0" extrusionOk="0">
                <a:moveTo>
                  <a:pt x="-195668" y="1966574"/>
                </a:moveTo>
                <a:cubicBezTo>
                  <a:pt x="-206202" y="2027960"/>
                  <a:pt x="-251498" y="2086022"/>
                  <a:pt x="-314938" y="2085844"/>
                </a:cubicBezTo>
                <a:cubicBezTo>
                  <a:pt x="-381267" y="2069623"/>
                  <a:pt x="-441482" y="2018687"/>
                  <a:pt x="-434208" y="1966574"/>
                </a:cubicBezTo>
                <a:cubicBezTo>
                  <a:pt x="-435913" y="1901860"/>
                  <a:pt x="-379534" y="1861494"/>
                  <a:pt x="-314938" y="1847304"/>
                </a:cubicBezTo>
                <a:cubicBezTo>
                  <a:pt x="-242508" y="1840367"/>
                  <a:pt x="-203432" y="1911032"/>
                  <a:pt x="-195668" y="1966574"/>
                </a:cubicBezTo>
                <a:close/>
              </a:path>
              <a:path w="3591339" h="2146852" stroke="0" extrusionOk="0">
                <a:moveTo>
                  <a:pt x="241385" y="1806862"/>
                </a:moveTo>
                <a:cubicBezTo>
                  <a:pt x="258541" y="1919578"/>
                  <a:pt x="182582" y="1994467"/>
                  <a:pt x="62481" y="1985766"/>
                </a:cubicBezTo>
                <a:cubicBezTo>
                  <a:pt x="-34795" y="2003383"/>
                  <a:pt x="-102481" y="1892817"/>
                  <a:pt x="-116423" y="1806862"/>
                </a:cubicBezTo>
                <a:cubicBezTo>
                  <a:pt x="-121295" y="1710806"/>
                  <a:pt x="-33462" y="1622452"/>
                  <a:pt x="62481" y="1627958"/>
                </a:cubicBezTo>
                <a:cubicBezTo>
                  <a:pt x="163249" y="1607581"/>
                  <a:pt x="256005" y="1698894"/>
                  <a:pt x="241385" y="1806862"/>
                </a:cubicBezTo>
                <a:close/>
              </a:path>
              <a:path w="3591339" h="2146852" fill="none" stroke="0" extrusionOk="0">
                <a:moveTo>
                  <a:pt x="390142" y="1300882"/>
                </a:moveTo>
                <a:cubicBezTo>
                  <a:pt x="318385" y="1320044"/>
                  <a:pt x="240700" y="1295696"/>
                  <a:pt x="179566" y="1261275"/>
                </a:cubicBezTo>
                <a:moveTo>
                  <a:pt x="575944" y="1734328"/>
                </a:moveTo>
                <a:cubicBezTo>
                  <a:pt x="542748" y="1747736"/>
                  <a:pt x="512199" y="1744712"/>
                  <a:pt x="483833" y="1753262"/>
                </a:cubicBezTo>
                <a:moveTo>
                  <a:pt x="1369863" y="1942602"/>
                </a:moveTo>
                <a:cubicBezTo>
                  <a:pt x="1351496" y="1914794"/>
                  <a:pt x="1327393" y="1885626"/>
                  <a:pt x="1314330" y="1856132"/>
                </a:cubicBezTo>
                <a:moveTo>
                  <a:pt x="2396470" y="1726973"/>
                </a:moveTo>
                <a:cubicBezTo>
                  <a:pt x="2389561" y="1755384"/>
                  <a:pt x="2382163" y="1792635"/>
                  <a:pt x="2374274" y="1821842"/>
                </a:cubicBezTo>
                <a:moveTo>
                  <a:pt x="2837240" y="1140713"/>
                </a:moveTo>
                <a:cubicBezTo>
                  <a:pt x="3022580" y="1200715"/>
                  <a:pt x="3102546" y="1365167"/>
                  <a:pt x="3107505" y="1495342"/>
                </a:cubicBezTo>
                <a:moveTo>
                  <a:pt x="3474786" y="763026"/>
                </a:moveTo>
                <a:cubicBezTo>
                  <a:pt x="3447601" y="817279"/>
                  <a:pt x="3408765" y="854564"/>
                  <a:pt x="3354410" y="896012"/>
                </a:cubicBezTo>
                <a:moveTo>
                  <a:pt x="3185983" y="269648"/>
                </a:moveTo>
                <a:cubicBezTo>
                  <a:pt x="3193065" y="292740"/>
                  <a:pt x="3191804" y="313108"/>
                  <a:pt x="3192301" y="332463"/>
                </a:cubicBezTo>
                <a:moveTo>
                  <a:pt x="2417336" y="196397"/>
                </a:moveTo>
                <a:cubicBezTo>
                  <a:pt x="2433624" y="168133"/>
                  <a:pt x="2455009" y="141783"/>
                  <a:pt x="2479021" y="116287"/>
                </a:cubicBezTo>
                <a:moveTo>
                  <a:pt x="1840644" y="234563"/>
                </a:moveTo>
                <a:cubicBezTo>
                  <a:pt x="1849700" y="211088"/>
                  <a:pt x="1855026" y="183928"/>
                  <a:pt x="1870489" y="165486"/>
                </a:cubicBezTo>
                <a:moveTo>
                  <a:pt x="1163859" y="258019"/>
                </a:moveTo>
                <a:cubicBezTo>
                  <a:pt x="1196677" y="275052"/>
                  <a:pt x="1236197" y="304251"/>
                  <a:pt x="1271932" y="325009"/>
                </a:cubicBezTo>
                <a:moveTo>
                  <a:pt x="343089" y="784644"/>
                </a:moveTo>
                <a:cubicBezTo>
                  <a:pt x="333781" y="761411"/>
                  <a:pt x="332606" y="736761"/>
                  <a:pt x="324218" y="714126"/>
                </a:cubicBezTo>
              </a:path>
            </a:pathLst>
          </a:custGeom>
          <a:solidFill>
            <a:schemeClr val="bg1"/>
          </a:solidFill>
          <a:ln w="28575">
            <a:extLst>
              <a:ext uri="{C807C97D-BFC1-408E-A445-0C87EB9F89A2}">
                <ask:lineSketchStyleProps xmlns="" xmlns:ask="http://schemas.microsoft.com/office/drawing/2018/sketchyshapes" sd="2916202906">
                  <a:prstGeom prst="cloudCallout">
                    <a:avLst>
                      <a:gd name="adj1" fmla="val -66220"/>
                      <a:gd name="adj2" fmla="val 468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rgbClr val="002060"/>
                </a:solidFill>
                <a:latin typeface="Calibri" panose="020F0502020204030204" pitchFamily="34" charset="0"/>
                <a:cs typeface="Calibri" panose="020F0502020204030204" pitchFamily="34" charset="0"/>
              </a:rPr>
              <a:t>d</a:t>
            </a:r>
            <a:r>
              <a:rPr lang="vi-VN" sz="6000" b="1" dirty="0" smtClean="0">
                <a:solidFill>
                  <a:srgbClr val="FF0000"/>
                </a:solidFill>
                <a:latin typeface="Calibri" panose="020F0502020204030204" pitchFamily="34" charset="0"/>
                <a:cs typeface="Calibri" panose="020F0502020204030204" pitchFamily="34" charset="0"/>
              </a:rPr>
              <a:t>ương</a:t>
            </a:r>
            <a:endParaRPr lang="en-US" sz="6000" b="1" dirty="0">
              <a:solidFill>
                <a:srgbClr val="FF0000"/>
              </a:solidFill>
              <a:latin typeface="Calibri" panose="020F0502020204030204" pitchFamily="34" charset="0"/>
              <a:cs typeface="Calibri" panose="020F0502020204030204" pitchFamily="34" charset="0"/>
            </a:endParaRPr>
          </a:p>
        </p:txBody>
      </p:sp>
      <p:sp>
        <p:nvSpPr>
          <p:cNvPr id="26" name="Rectangle: Rounded Corners 3">
            <a:extLst>
              <a:ext uri="{FF2B5EF4-FFF2-40B4-BE49-F238E27FC236}">
                <a16:creationId xmlns:a16="http://schemas.microsoft.com/office/drawing/2014/main" id="{6F8A5003-184A-4BB1-8579-6569C8232710}"/>
              </a:ext>
            </a:extLst>
          </p:cNvPr>
          <p:cNvSpPr/>
          <p:nvPr/>
        </p:nvSpPr>
        <p:spPr>
          <a:xfrm>
            <a:off x="128393" y="15293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dương</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2717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0" dur="1000" fill="hold"/>
                                        <p:tgtEl>
                                          <p:spTgt spid="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p:tgtEl>
                                          <p:spTgt spid="26"/>
                                        </p:tgtEl>
                                        <p:attrNameLst>
                                          <p:attrName>ppt_y</p:attrName>
                                        </p:attrNameLst>
                                      </p:cBhvr>
                                      <p:tavLst>
                                        <p:tav tm="0">
                                          <p:val>
                                            <p:strVal val="#ppt_y+#ppt_h*1.125000"/>
                                          </p:val>
                                        </p:tav>
                                        <p:tav tm="100000">
                                          <p:val>
                                            <p:strVal val="#ppt_y"/>
                                          </p:val>
                                        </p:tav>
                                      </p:tavLst>
                                    </p:anim>
                                    <p:animEffect transition="in" filter="wipe(up)">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5" grpId="1"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3A5027-DE0F-4F91-919C-9AD1FD024A20}"/>
              </a:ext>
            </a:extLst>
          </p:cNvPr>
          <p:cNvSpPr txBox="1">
            <a:spLocks/>
          </p:cNvSpPr>
          <p:nvPr/>
        </p:nvSpPr>
        <p:spPr>
          <a:xfrm>
            <a:off x="0" y="111220"/>
            <a:ext cx="121396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err="1"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a:t>
            </a:r>
            <a:r>
              <a:rPr lang="en-US" sz="8800" dirty="0" err="1" smtClean="0">
                <a:ln>
                  <a:solidFill>
                    <a:schemeClr val="tx1"/>
                  </a:solidFill>
                </a:ln>
                <a:solidFill>
                  <a:schemeClr val="accent2">
                    <a:lumMod val="60000"/>
                    <a:lumOff val="40000"/>
                  </a:schemeClr>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u</a:t>
            </a:r>
            <a:r>
              <a:rPr lang="en-US" sz="8800" dirty="0" err="1" smtClean="0">
                <a:ln>
                  <a:solidFill>
                    <a:schemeClr val="tx1"/>
                  </a:solidFill>
                </a:ln>
                <a:solidFill>
                  <a:srgbClr val="FAD9A1"/>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y</a:t>
            </a:r>
            <a:r>
              <a:rPr lang="en-US" sz="8800" dirty="0" err="1" smtClean="0">
                <a:ln>
                  <a:solidFill>
                    <a:schemeClr val="tx1"/>
                  </a:solidFill>
                </a:ln>
                <a:solidFill>
                  <a:srgbClr val="00B0F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ệ</a:t>
            </a:r>
            <a:r>
              <a:rPr lang="en-US" sz="8800" dirty="0" err="1" smtClean="0">
                <a:ln>
                  <a:solidFill>
                    <a:schemeClr val="tx1"/>
                  </a:solidFill>
                </a:ln>
                <a:solidFill>
                  <a:srgbClr val="92D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n</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chemeClr val="accent2"/>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đ</a:t>
            </a:r>
            <a:r>
              <a:rPr lang="en-US" sz="8800" dirty="0" err="1"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ọ</a:t>
            </a:r>
            <a:r>
              <a:rPr lang="en-US" sz="8800" dirty="0" err="1" smtClean="0">
                <a:ln>
                  <a:solidFill>
                    <a:schemeClr val="tx1"/>
                  </a:solidFill>
                </a:ln>
                <a:solidFill>
                  <a:srgbClr val="F37878"/>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c</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91EB5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a:t>
            </a:r>
            <a:r>
              <a:rPr lang="en-US" sz="8800" dirty="0" err="1" smtClean="0">
                <a:ln>
                  <a:solidFill>
                    <a:schemeClr val="tx1"/>
                  </a:solidFill>
                </a:ln>
                <a:solidFill>
                  <a:srgbClr val="FF00FF"/>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ừ</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FF5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k</a:t>
            </a:r>
            <a:r>
              <a:rPr lang="en-US" sz="8800" dirty="0" err="1" smtClean="0">
                <a:ln>
                  <a:solidFill>
                    <a:schemeClr val="tx1"/>
                  </a:solidFill>
                </a:ln>
                <a:solidFill>
                  <a:srgbClr val="FF993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h</a:t>
            </a:r>
            <a:r>
              <a:rPr lang="en-US" sz="8800" dirty="0" err="1" smtClean="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ó</a:t>
            </a:r>
            <a:endParaRPr lang="en-US" sz="8800" dirty="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pic>
        <p:nvPicPr>
          <p:cNvPr id="24" name="Picture 23">
            <a:extLst>
              <a:ext uri="{FF2B5EF4-FFF2-40B4-BE49-F238E27FC236}">
                <a16:creationId xmlns:a16="http://schemas.microsoft.com/office/drawing/2014/main" id="{04CDE044-7779-4700-BA72-25378BE6D619}"/>
              </a:ext>
            </a:extLst>
          </p:cNvPr>
          <p:cNvPicPr>
            <a:picLocks noChangeAspect="1"/>
          </p:cNvPicPr>
          <p:nvPr/>
        </p:nvPicPr>
        <p:blipFill rotWithShape="1">
          <a:blip r:embed="rId3">
            <a:extLst>
              <a:ext uri="{28A0092B-C50C-407E-A947-70E740481C1C}">
                <a14:useLocalDpi xmlns:a14="http://schemas.microsoft.com/office/drawing/2010/main" val="0"/>
              </a:ext>
            </a:extLst>
          </a:blip>
          <a:srcRect l="47597" b="65643"/>
          <a:stretch/>
        </p:blipFill>
        <p:spPr>
          <a:xfrm>
            <a:off x="3995928" y="2817800"/>
            <a:ext cx="5329210" cy="4671137"/>
          </a:xfrm>
          <a:prstGeom prst="rect">
            <a:avLst/>
          </a:prstGeom>
        </p:spPr>
      </p:pic>
      <p:sp>
        <p:nvSpPr>
          <p:cNvPr id="26" name="Rectangle: Rounded Corners 3">
            <a:extLst>
              <a:ext uri="{FF2B5EF4-FFF2-40B4-BE49-F238E27FC236}">
                <a16:creationId xmlns:a16="http://schemas.microsoft.com/office/drawing/2014/main" id="{6F8A5003-184A-4BB1-8579-6569C8232710}"/>
              </a:ext>
            </a:extLst>
          </p:cNvPr>
          <p:cNvSpPr/>
          <p:nvPr/>
        </p:nvSpPr>
        <p:spPr>
          <a:xfrm>
            <a:off x="128393" y="15293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dương</a:t>
            </a:r>
            <a:endParaRPr lang="en-US" sz="3600" b="1" dirty="0">
              <a:solidFill>
                <a:schemeClr val="tx1"/>
              </a:solidFill>
              <a:latin typeface="Calibri" panose="020F0502020204030204" pitchFamily="34" charset="0"/>
              <a:cs typeface="Calibri" panose="020F0502020204030204" pitchFamily="34" charset="0"/>
            </a:endParaRPr>
          </a:p>
        </p:txBody>
      </p:sp>
      <p:sp>
        <p:nvSpPr>
          <p:cNvPr id="6" name="Thought Bubble: Cloud 10">
            <a:extLst>
              <a:ext uri="{FF2B5EF4-FFF2-40B4-BE49-F238E27FC236}">
                <a16:creationId xmlns:a16="http://schemas.microsoft.com/office/drawing/2014/main" id="{18919154-E302-4E41-9DC8-26338B67CC08}"/>
              </a:ext>
            </a:extLst>
          </p:cNvPr>
          <p:cNvSpPr/>
          <p:nvPr/>
        </p:nvSpPr>
        <p:spPr>
          <a:xfrm>
            <a:off x="8269357" y="1279395"/>
            <a:ext cx="3591339" cy="2146852"/>
          </a:xfrm>
          <a:custGeom>
            <a:avLst/>
            <a:gdLst>
              <a:gd name="connsiteX0" fmla="*/ 324218 w 3591339"/>
              <a:gd name="connsiteY0" fmla="*/ 714126 h 2146852"/>
              <a:gd name="connsiteX1" fmla="*/ 467455 w 3591339"/>
              <a:gd name="connsiteY1" fmla="*/ 343247 h 2146852"/>
              <a:gd name="connsiteX2" fmla="*/ 1164275 w 3591339"/>
              <a:gd name="connsiteY2" fmla="*/ 258516 h 2146852"/>
              <a:gd name="connsiteX3" fmla="*/ 1866831 w 3591339"/>
              <a:gd name="connsiteY3" fmla="*/ 170555 h 2146852"/>
              <a:gd name="connsiteX4" fmla="*/ 2140587 w 3591339"/>
              <a:gd name="connsiteY4" fmla="*/ 9939 h 2146852"/>
              <a:gd name="connsiteX5" fmla="*/ 2480102 w 3591339"/>
              <a:gd name="connsiteY5" fmla="*/ 123294 h 2146852"/>
              <a:gd name="connsiteX6" fmla="*/ 2948140 w 3591339"/>
              <a:gd name="connsiteY6" fmla="*/ 34289 h 2146852"/>
              <a:gd name="connsiteX7" fmla="*/ 3185484 w 3591339"/>
              <a:gd name="connsiteY7" fmla="*/ 277102 h 2146852"/>
              <a:gd name="connsiteX8" fmla="*/ 3490083 w 3591339"/>
              <a:gd name="connsiteY8" fmla="*/ 512759 h 2146852"/>
              <a:gd name="connsiteX9" fmla="*/ 3476449 w 3591339"/>
              <a:gd name="connsiteY9" fmla="*/ 768294 h 2146852"/>
              <a:gd name="connsiteX10" fmla="*/ 3576042 w 3591339"/>
              <a:gd name="connsiteY10" fmla="*/ 1159001 h 2146852"/>
              <a:gd name="connsiteX11" fmla="*/ 3109501 w 3591339"/>
              <a:gd name="connsiteY11" fmla="*/ 1501007 h 2146852"/>
              <a:gd name="connsiteX12" fmla="*/ 2942487 w 3591339"/>
              <a:gd name="connsiteY12" fmla="*/ 1794062 h 2146852"/>
              <a:gd name="connsiteX13" fmla="*/ 2373858 w 3591339"/>
              <a:gd name="connsiteY13" fmla="*/ 1829545 h 2146852"/>
              <a:gd name="connsiteX14" fmla="*/ 1967505 w 3591339"/>
              <a:gd name="connsiteY14" fmla="*/ 2142180 h 2146852"/>
              <a:gd name="connsiteX15" fmla="*/ 1370029 w 3591339"/>
              <a:gd name="connsiteY15" fmla="*/ 1951349 h 2146852"/>
              <a:gd name="connsiteX16" fmla="*/ 482503 w 3591339"/>
              <a:gd name="connsiteY16" fmla="*/ 1762804 h 2146852"/>
              <a:gd name="connsiteX17" fmla="*/ 92277 w 3591339"/>
              <a:gd name="connsiteY17" fmla="*/ 1552989 h 2146852"/>
              <a:gd name="connsiteX18" fmla="*/ 175659 w 3591339"/>
              <a:gd name="connsiteY18" fmla="*/ 1269773 h 2146852"/>
              <a:gd name="connsiteX19" fmla="*/ -416 w 3591339"/>
              <a:gd name="connsiteY19" fmla="*/ 979203 h 2146852"/>
              <a:gd name="connsiteX20" fmla="*/ 321142 w 3591339"/>
              <a:gd name="connsiteY20" fmla="*/ 720934 h 2146852"/>
              <a:gd name="connsiteX21" fmla="*/ 324218 w 3591339"/>
              <a:gd name="connsiteY21" fmla="*/ 714126 h 2146852"/>
              <a:gd name="connsiteX0" fmla="*/ -522880 w 3591339"/>
              <a:gd name="connsiteY0" fmla="*/ 2079806 h 2146852"/>
              <a:gd name="connsiteX1" fmla="*/ -582515 w 3591339"/>
              <a:gd name="connsiteY1" fmla="*/ 2139441 h 2146852"/>
              <a:gd name="connsiteX2" fmla="*/ -642150 w 3591339"/>
              <a:gd name="connsiteY2" fmla="*/ 2079806 h 2146852"/>
              <a:gd name="connsiteX3" fmla="*/ -582515 w 3591339"/>
              <a:gd name="connsiteY3" fmla="*/ 2020171 h 2146852"/>
              <a:gd name="connsiteX4" fmla="*/ -522880 w 3591339"/>
              <a:gd name="connsiteY4" fmla="*/ 2079806 h 2146852"/>
              <a:gd name="connsiteX0" fmla="*/ -195668 w 3591339"/>
              <a:gd name="connsiteY0" fmla="*/ 1966574 h 2146852"/>
              <a:gd name="connsiteX1" fmla="*/ -314938 w 3591339"/>
              <a:gd name="connsiteY1" fmla="*/ 2085844 h 2146852"/>
              <a:gd name="connsiteX2" fmla="*/ -434208 w 3591339"/>
              <a:gd name="connsiteY2" fmla="*/ 1966574 h 2146852"/>
              <a:gd name="connsiteX3" fmla="*/ -314938 w 3591339"/>
              <a:gd name="connsiteY3" fmla="*/ 1847304 h 2146852"/>
              <a:gd name="connsiteX4" fmla="*/ -195668 w 3591339"/>
              <a:gd name="connsiteY4" fmla="*/ 1966574 h 2146852"/>
              <a:gd name="connsiteX0" fmla="*/ 241385 w 3591339"/>
              <a:gd name="connsiteY0" fmla="*/ 1806862 h 2146852"/>
              <a:gd name="connsiteX1" fmla="*/ 62481 w 3591339"/>
              <a:gd name="connsiteY1" fmla="*/ 1985766 h 2146852"/>
              <a:gd name="connsiteX2" fmla="*/ -116423 w 3591339"/>
              <a:gd name="connsiteY2" fmla="*/ 1806862 h 2146852"/>
              <a:gd name="connsiteX3" fmla="*/ 62481 w 3591339"/>
              <a:gd name="connsiteY3" fmla="*/ 1627958 h 2146852"/>
              <a:gd name="connsiteX4" fmla="*/ 241385 w 3591339"/>
              <a:gd name="connsiteY4" fmla="*/ 1806862 h 2146852"/>
              <a:gd name="connsiteX0" fmla="*/ 390142 w 3591339"/>
              <a:gd name="connsiteY0" fmla="*/ 1300882 h 2146852"/>
              <a:gd name="connsiteX1" fmla="*/ 179566 w 3591339"/>
              <a:gd name="connsiteY1" fmla="*/ 1261275 h 2146852"/>
              <a:gd name="connsiteX2" fmla="*/ 575944 w 3591339"/>
              <a:gd name="connsiteY2" fmla="*/ 1734328 h 2146852"/>
              <a:gd name="connsiteX3" fmla="*/ 483833 w 3591339"/>
              <a:gd name="connsiteY3" fmla="*/ 1753262 h 2146852"/>
              <a:gd name="connsiteX4" fmla="*/ 1369863 w 3591339"/>
              <a:gd name="connsiteY4" fmla="*/ 1942602 h 2146852"/>
              <a:gd name="connsiteX5" fmla="*/ 1314330 w 3591339"/>
              <a:gd name="connsiteY5" fmla="*/ 1856132 h 2146852"/>
              <a:gd name="connsiteX6" fmla="*/ 2396470 w 3591339"/>
              <a:gd name="connsiteY6" fmla="*/ 1726973 h 2146852"/>
              <a:gd name="connsiteX7" fmla="*/ 2374274 w 3591339"/>
              <a:gd name="connsiteY7" fmla="*/ 1821842 h 2146852"/>
              <a:gd name="connsiteX8" fmla="*/ 2837240 w 3591339"/>
              <a:gd name="connsiteY8" fmla="*/ 1140713 h 2146852"/>
              <a:gd name="connsiteX9" fmla="*/ 3107505 w 3591339"/>
              <a:gd name="connsiteY9" fmla="*/ 1495342 h 2146852"/>
              <a:gd name="connsiteX10" fmla="*/ 3474786 w 3591339"/>
              <a:gd name="connsiteY10" fmla="*/ 763026 h 2146852"/>
              <a:gd name="connsiteX11" fmla="*/ 3354410 w 3591339"/>
              <a:gd name="connsiteY11" fmla="*/ 896012 h 2146852"/>
              <a:gd name="connsiteX12" fmla="*/ 3185983 w 3591339"/>
              <a:gd name="connsiteY12" fmla="*/ 269648 h 2146852"/>
              <a:gd name="connsiteX13" fmla="*/ 3192301 w 3591339"/>
              <a:gd name="connsiteY13" fmla="*/ 332463 h 2146852"/>
              <a:gd name="connsiteX14" fmla="*/ 2417336 w 3591339"/>
              <a:gd name="connsiteY14" fmla="*/ 196397 h 2146852"/>
              <a:gd name="connsiteX15" fmla="*/ 2479021 w 3591339"/>
              <a:gd name="connsiteY15" fmla="*/ 116287 h 2146852"/>
              <a:gd name="connsiteX16" fmla="*/ 1840644 w 3591339"/>
              <a:gd name="connsiteY16" fmla="*/ 234563 h 2146852"/>
              <a:gd name="connsiteX17" fmla="*/ 1870489 w 3591339"/>
              <a:gd name="connsiteY17" fmla="*/ 165486 h 2146852"/>
              <a:gd name="connsiteX18" fmla="*/ 1163859 w 3591339"/>
              <a:gd name="connsiteY18" fmla="*/ 258019 h 2146852"/>
              <a:gd name="connsiteX19" fmla="*/ 1271932 w 3591339"/>
              <a:gd name="connsiteY19" fmla="*/ 325009 h 2146852"/>
              <a:gd name="connsiteX20" fmla="*/ 343089 w 3591339"/>
              <a:gd name="connsiteY20" fmla="*/ 784644 h 2146852"/>
              <a:gd name="connsiteX21" fmla="*/ 324218 w 359133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1339" h="2146852" fill="none" extrusionOk="0">
                <a:moveTo>
                  <a:pt x="324218" y="714126"/>
                </a:moveTo>
                <a:cubicBezTo>
                  <a:pt x="312310" y="545664"/>
                  <a:pt x="342065" y="440331"/>
                  <a:pt x="467455" y="343247"/>
                </a:cubicBezTo>
                <a:cubicBezTo>
                  <a:pt x="657994" y="192092"/>
                  <a:pt x="919201" y="157924"/>
                  <a:pt x="1164275" y="258516"/>
                </a:cubicBezTo>
                <a:cubicBezTo>
                  <a:pt x="1308798" y="70821"/>
                  <a:pt x="1678006" y="-30164"/>
                  <a:pt x="1866831" y="170555"/>
                </a:cubicBezTo>
                <a:cubicBezTo>
                  <a:pt x="1915815" y="93782"/>
                  <a:pt x="2010368" y="24958"/>
                  <a:pt x="2140587" y="9939"/>
                </a:cubicBezTo>
                <a:cubicBezTo>
                  <a:pt x="2260627" y="-9217"/>
                  <a:pt x="2379252" y="43569"/>
                  <a:pt x="2480102" y="123294"/>
                </a:cubicBezTo>
                <a:cubicBezTo>
                  <a:pt x="2564688" y="15133"/>
                  <a:pt x="2802259" y="16305"/>
                  <a:pt x="2948140" y="34289"/>
                </a:cubicBezTo>
                <a:cubicBezTo>
                  <a:pt x="3077329" y="79401"/>
                  <a:pt x="3163132" y="159170"/>
                  <a:pt x="3185484" y="277102"/>
                </a:cubicBezTo>
                <a:cubicBezTo>
                  <a:pt x="3332161" y="299772"/>
                  <a:pt x="3451413" y="426254"/>
                  <a:pt x="3490083" y="512759"/>
                </a:cubicBezTo>
                <a:cubicBezTo>
                  <a:pt x="3520094" y="582816"/>
                  <a:pt x="3515015" y="703388"/>
                  <a:pt x="3476449" y="768294"/>
                </a:cubicBezTo>
                <a:cubicBezTo>
                  <a:pt x="3557805" y="869730"/>
                  <a:pt x="3635033" y="1031012"/>
                  <a:pt x="3576042" y="1159001"/>
                </a:cubicBezTo>
                <a:cubicBezTo>
                  <a:pt x="3466278" y="1356513"/>
                  <a:pt x="3352930" y="1485325"/>
                  <a:pt x="3109501" y="1501007"/>
                </a:cubicBezTo>
                <a:cubicBezTo>
                  <a:pt x="3116221" y="1612374"/>
                  <a:pt x="3028815" y="1725036"/>
                  <a:pt x="2942487" y="1794062"/>
                </a:cubicBezTo>
                <a:cubicBezTo>
                  <a:pt x="2770643" y="1888454"/>
                  <a:pt x="2550673" y="1931511"/>
                  <a:pt x="2373858" y="1829545"/>
                </a:cubicBezTo>
                <a:cubicBezTo>
                  <a:pt x="2342272" y="1977299"/>
                  <a:pt x="2151433" y="2099088"/>
                  <a:pt x="1967505" y="2142180"/>
                </a:cubicBezTo>
                <a:cubicBezTo>
                  <a:pt x="1715667" y="2193914"/>
                  <a:pt x="1536700" y="2132299"/>
                  <a:pt x="1370029" y="1951349"/>
                </a:cubicBezTo>
                <a:cubicBezTo>
                  <a:pt x="1052256" y="2176106"/>
                  <a:pt x="730837" y="2036851"/>
                  <a:pt x="482503" y="1762804"/>
                </a:cubicBezTo>
                <a:cubicBezTo>
                  <a:pt x="322547" y="1790852"/>
                  <a:pt x="128336" y="1658840"/>
                  <a:pt x="92277" y="1552989"/>
                </a:cubicBezTo>
                <a:cubicBezTo>
                  <a:pt x="31093" y="1452778"/>
                  <a:pt x="99035" y="1356557"/>
                  <a:pt x="175659" y="1269773"/>
                </a:cubicBezTo>
                <a:cubicBezTo>
                  <a:pt x="55429" y="1233115"/>
                  <a:pt x="-17797" y="1101252"/>
                  <a:pt x="-416" y="979203"/>
                </a:cubicBezTo>
                <a:cubicBezTo>
                  <a:pt x="9911" y="815675"/>
                  <a:pt x="146438" y="735668"/>
                  <a:pt x="321142" y="720934"/>
                </a:cubicBezTo>
                <a:cubicBezTo>
                  <a:pt x="322111" y="718233"/>
                  <a:pt x="323146" y="716468"/>
                  <a:pt x="324218" y="714126"/>
                </a:cubicBezTo>
                <a:close/>
              </a:path>
              <a:path w="3591339" h="2146852" fill="none" extrusionOk="0">
                <a:moveTo>
                  <a:pt x="-522880" y="2079806"/>
                </a:moveTo>
                <a:cubicBezTo>
                  <a:pt x="-527252" y="2105833"/>
                  <a:pt x="-554242" y="2134294"/>
                  <a:pt x="-582515" y="2139441"/>
                </a:cubicBezTo>
                <a:cubicBezTo>
                  <a:pt x="-615703" y="2143294"/>
                  <a:pt x="-641950" y="2111782"/>
                  <a:pt x="-642150" y="2079806"/>
                </a:cubicBezTo>
                <a:cubicBezTo>
                  <a:pt x="-639511" y="2051722"/>
                  <a:pt x="-612641" y="2016347"/>
                  <a:pt x="-582515" y="2020171"/>
                </a:cubicBezTo>
                <a:cubicBezTo>
                  <a:pt x="-548087" y="2020844"/>
                  <a:pt x="-518999" y="2048333"/>
                  <a:pt x="-522880" y="2079806"/>
                </a:cubicBezTo>
                <a:close/>
              </a:path>
              <a:path w="3591339" h="2146852" fill="none" extrusionOk="0">
                <a:moveTo>
                  <a:pt x="-195668" y="1966574"/>
                </a:moveTo>
                <a:cubicBezTo>
                  <a:pt x="-182065" y="2027477"/>
                  <a:pt x="-239828" y="2088620"/>
                  <a:pt x="-314938" y="2085844"/>
                </a:cubicBezTo>
                <a:cubicBezTo>
                  <a:pt x="-382505" y="2077735"/>
                  <a:pt x="-437504" y="2023180"/>
                  <a:pt x="-434208" y="1966574"/>
                </a:cubicBezTo>
                <a:cubicBezTo>
                  <a:pt x="-434247" y="1902707"/>
                  <a:pt x="-383003" y="1862655"/>
                  <a:pt x="-314938" y="1847304"/>
                </a:cubicBezTo>
                <a:cubicBezTo>
                  <a:pt x="-263224" y="1846334"/>
                  <a:pt x="-192167" y="1898517"/>
                  <a:pt x="-195668" y="1966574"/>
                </a:cubicBezTo>
                <a:close/>
              </a:path>
              <a:path w="3591339" h="2146852" fill="none" extrusionOk="0">
                <a:moveTo>
                  <a:pt x="241385" y="1806862"/>
                </a:moveTo>
                <a:cubicBezTo>
                  <a:pt x="236163" y="1911527"/>
                  <a:pt x="160887" y="1979201"/>
                  <a:pt x="62481" y="1985766"/>
                </a:cubicBezTo>
                <a:cubicBezTo>
                  <a:pt x="-48143" y="1984613"/>
                  <a:pt x="-110494" y="1895358"/>
                  <a:pt x="-116423" y="1806862"/>
                </a:cubicBezTo>
                <a:cubicBezTo>
                  <a:pt x="-101676" y="1715752"/>
                  <a:pt x="-34342" y="1620579"/>
                  <a:pt x="62481" y="1627958"/>
                </a:cubicBezTo>
                <a:cubicBezTo>
                  <a:pt x="181638" y="1631791"/>
                  <a:pt x="241844" y="1710325"/>
                  <a:pt x="241385" y="1806862"/>
                </a:cubicBezTo>
                <a:close/>
              </a:path>
              <a:path w="3591339" h="2146852" fill="none" extrusionOk="0">
                <a:moveTo>
                  <a:pt x="390142" y="1300882"/>
                </a:moveTo>
                <a:cubicBezTo>
                  <a:pt x="309925" y="1291869"/>
                  <a:pt x="238501" y="1291810"/>
                  <a:pt x="179566" y="1261275"/>
                </a:cubicBezTo>
                <a:moveTo>
                  <a:pt x="575944" y="1734328"/>
                </a:moveTo>
                <a:cubicBezTo>
                  <a:pt x="549579" y="1745418"/>
                  <a:pt x="510659" y="1756223"/>
                  <a:pt x="483833" y="1753262"/>
                </a:cubicBezTo>
                <a:moveTo>
                  <a:pt x="1369863" y="1942602"/>
                </a:moveTo>
                <a:cubicBezTo>
                  <a:pt x="1348312" y="1919939"/>
                  <a:pt x="1325178" y="1879557"/>
                  <a:pt x="1314330" y="1856132"/>
                </a:cubicBezTo>
                <a:moveTo>
                  <a:pt x="2396470" y="1726973"/>
                </a:moveTo>
                <a:cubicBezTo>
                  <a:pt x="2394970" y="1766214"/>
                  <a:pt x="2385975" y="1789429"/>
                  <a:pt x="2374274" y="1821842"/>
                </a:cubicBezTo>
                <a:moveTo>
                  <a:pt x="2837240" y="1140713"/>
                </a:moveTo>
                <a:cubicBezTo>
                  <a:pt x="2971032" y="1202966"/>
                  <a:pt x="3101485" y="1368268"/>
                  <a:pt x="3107505" y="1495342"/>
                </a:cubicBezTo>
                <a:moveTo>
                  <a:pt x="3474786" y="763026"/>
                </a:moveTo>
                <a:cubicBezTo>
                  <a:pt x="3454573" y="823858"/>
                  <a:pt x="3418306" y="857212"/>
                  <a:pt x="3354410" y="896012"/>
                </a:cubicBezTo>
                <a:moveTo>
                  <a:pt x="3185983" y="269648"/>
                </a:moveTo>
                <a:cubicBezTo>
                  <a:pt x="3192790" y="293651"/>
                  <a:pt x="3194377" y="309803"/>
                  <a:pt x="3192301" y="332463"/>
                </a:cubicBezTo>
                <a:moveTo>
                  <a:pt x="2417336" y="196397"/>
                </a:moveTo>
                <a:cubicBezTo>
                  <a:pt x="2441352" y="167058"/>
                  <a:pt x="2447821" y="136925"/>
                  <a:pt x="2479021" y="116287"/>
                </a:cubicBezTo>
                <a:moveTo>
                  <a:pt x="1840644" y="234563"/>
                </a:moveTo>
                <a:cubicBezTo>
                  <a:pt x="1849435" y="209271"/>
                  <a:pt x="1857921" y="188230"/>
                  <a:pt x="1870489" y="165486"/>
                </a:cubicBezTo>
                <a:moveTo>
                  <a:pt x="1163859" y="258019"/>
                </a:moveTo>
                <a:cubicBezTo>
                  <a:pt x="1198897" y="279999"/>
                  <a:pt x="1245073" y="300960"/>
                  <a:pt x="1271932" y="325009"/>
                </a:cubicBezTo>
                <a:moveTo>
                  <a:pt x="343089" y="784644"/>
                </a:moveTo>
                <a:cubicBezTo>
                  <a:pt x="337415" y="766882"/>
                  <a:pt x="324092" y="741747"/>
                  <a:pt x="324218" y="714126"/>
                </a:cubicBezTo>
              </a:path>
              <a:path w="3591339" h="2146852" stroke="0" extrusionOk="0">
                <a:moveTo>
                  <a:pt x="324218" y="714126"/>
                </a:moveTo>
                <a:cubicBezTo>
                  <a:pt x="307435" y="595841"/>
                  <a:pt x="367834" y="422328"/>
                  <a:pt x="467455" y="343247"/>
                </a:cubicBezTo>
                <a:cubicBezTo>
                  <a:pt x="660956" y="202475"/>
                  <a:pt x="933833" y="94932"/>
                  <a:pt x="1164275" y="258516"/>
                </a:cubicBezTo>
                <a:cubicBezTo>
                  <a:pt x="1263547" y="2572"/>
                  <a:pt x="1622154" y="-12319"/>
                  <a:pt x="1866831" y="170555"/>
                </a:cubicBezTo>
                <a:cubicBezTo>
                  <a:pt x="1891145" y="78632"/>
                  <a:pt x="2029791" y="27568"/>
                  <a:pt x="2140587" y="9939"/>
                </a:cubicBezTo>
                <a:cubicBezTo>
                  <a:pt x="2276892" y="-781"/>
                  <a:pt x="2402847" y="40635"/>
                  <a:pt x="2480102" y="123294"/>
                </a:cubicBezTo>
                <a:cubicBezTo>
                  <a:pt x="2591718" y="20835"/>
                  <a:pt x="2800686" y="-334"/>
                  <a:pt x="2948140" y="34289"/>
                </a:cubicBezTo>
                <a:cubicBezTo>
                  <a:pt x="3072278" y="61292"/>
                  <a:pt x="3152477" y="149905"/>
                  <a:pt x="3185484" y="277102"/>
                </a:cubicBezTo>
                <a:cubicBezTo>
                  <a:pt x="3324350" y="304868"/>
                  <a:pt x="3437067" y="406373"/>
                  <a:pt x="3490083" y="512759"/>
                </a:cubicBezTo>
                <a:cubicBezTo>
                  <a:pt x="3517284" y="586030"/>
                  <a:pt x="3522807" y="682017"/>
                  <a:pt x="3476449" y="768294"/>
                </a:cubicBezTo>
                <a:cubicBezTo>
                  <a:pt x="3596609" y="885612"/>
                  <a:pt x="3624087" y="1021373"/>
                  <a:pt x="3576042" y="1159001"/>
                </a:cubicBezTo>
                <a:cubicBezTo>
                  <a:pt x="3522127" y="1333495"/>
                  <a:pt x="3329587" y="1432745"/>
                  <a:pt x="3109501" y="1501007"/>
                </a:cubicBezTo>
                <a:cubicBezTo>
                  <a:pt x="3091619" y="1636170"/>
                  <a:pt x="3036385" y="1725952"/>
                  <a:pt x="2942487" y="1794062"/>
                </a:cubicBezTo>
                <a:cubicBezTo>
                  <a:pt x="2777539" y="1933936"/>
                  <a:pt x="2572712" y="1926813"/>
                  <a:pt x="2373858" y="1829545"/>
                </a:cubicBezTo>
                <a:cubicBezTo>
                  <a:pt x="2279149" y="1955311"/>
                  <a:pt x="2171554" y="2093517"/>
                  <a:pt x="1967505" y="2142180"/>
                </a:cubicBezTo>
                <a:cubicBezTo>
                  <a:pt x="1708311" y="2187329"/>
                  <a:pt x="1529596" y="2123190"/>
                  <a:pt x="1370029" y="1951349"/>
                </a:cubicBezTo>
                <a:cubicBezTo>
                  <a:pt x="1095595" y="2041694"/>
                  <a:pt x="736334" y="2008903"/>
                  <a:pt x="482503" y="1762804"/>
                </a:cubicBezTo>
                <a:cubicBezTo>
                  <a:pt x="316296" y="1799203"/>
                  <a:pt x="123039" y="1680612"/>
                  <a:pt x="92277" y="1552989"/>
                </a:cubicBezTo>
                <a:cubicBezTo>
                  <a:pt x="80913" y="1463302"/>
                  <a:pt x="64219" y="1352553"/>
                  <a:pt x="175659" y="1269773"/>
                </a:cubicBezTo>
                <a:cubicBezTo>
                  <a:pt x="59806" y="1213176"/>
                  <a:pt x="-28162" y="1071294"/>
                  <a:pt x="-416" y="979203"/>
                </a:cubicBezTo>
                <a:cubicBezTo>
                  <a:pt x="51032" y="838390"/>
                  <a:pt x="134130" y="719954"/>
                  <a:pt x="321142" y="720934"/>
                </a:cubicBezTo>
                <a:cubicBezTo>
                  <a:pt x="322355" y="718722"/>
                  <a:pt x="322840" y="716758"/>
                  <a:pt x="324218" y="714126"/>
                </a:cubicBezTo>
                <a:close/>
              </a:path>
              <a:path w="3591339" h="2146852" stroke="0" extrusionOk="0">
                <a:moveTo>
                  <a:pt x="-522880" y="2079806"/>
                </a:moveTo>
                <a:cubicBezTo>
                  <a:pt x="-517273" y="2107596"/>
                  <a:pt x="-547630" y="2140606"/>
                  <a:pt x="-582515" y="2139441"/>
                </a:cubicBezTo>
                <a:cubicBezTo>
                  <a:pt x="-611740" y="2138882"/>
                  <a:pt x="-640471" y="2105237"/>
                  <a:pt x="-642150" y="2079806"/>
                </a:cubicBezTo>
                <a:cubicBezTo>
                  <a:pt x="-644019" y="2047986"/>
                  <a:pt x="-612956" y="2016019"/>
                  <a:pt x="-582515" y="2020171"/>
                </a:cubicBezTo>
                <a:cubicBezTo>
                  <a:pt x="-551409" y="2012470"/>
                  <a:pt x="-530664" y="2048094"/>
                  <a:pt x="-522880" y="2079806"/>
                </a:cubicBezTo>
                <a:close/>
              </a:path>
              <a:path w="3591339" h="2146852" stroke="0" extrusionOk="0">
                <a:moveTo>
                  <a:pt x="-195668" y="1966574"/>
                </a:moveTo>
                <a:cubicBezTo>
                  <a:pt x="-206202" y="2027960"/>
                  <a:pt x="-251498" y="2086022"/>
                  <a:pt x="-314938" y="2085844"/>
                </a:cubicBezTo>
                <a:cubicBezTo>
                  <a:pt x="-381267" y="2069623"/>
                  <a:pt x="-441482" y="2018687"/>
                  <a:pt x="-434208" y="1966574"/>
                </a:cubicBezTo>
                <a:cubicBezTo>
                  <a:pt x="-435913" y="1901860"/>
                  <a:pt x="-379534" y="1861494"/>
                  <a:pt x="-314938" y="1847304"/>
                </a:cubicBezTo>
                <a:cubicBezTo>
                  <a:pt x="-242508" y="1840367"/>
                  <a:pt x="-203432" y="1911032"/>
                  <a:pt x="-195668" y="1966574"/>
                </a:cubicBezTo>
                <a:close/>
              </a:path>
              <a:path w="3591339" h="2146852" stroke="0" extrusionOk="0">
                <a:moveTo>
                  <a:pt x="241385" y="1806862"/>
                </a:moveTo>
                <a:cubicBezTo>
                  <a:pt x="258541" y="1919578"/>
                  <a:pt x="182582" y="1994467"/>
                  <a:pt x="62481" y="1985766"/>
                </a:cubicBezTo>
                <a:cubicBezTo>
                  <a:pt x="-34795" y="2003383"/>
                  <a:pt x="-102481" y="1892817"/>
                  <a:pt x="-116423" y="1806862"/>
                </a:cubicBezTo>
                <a:cubicBezTo>
                  <a:pt x="-121295" y="1710806"/>
                  <a:pt x="-33462" y="1622452"/>
                  <a:pt x="62481" y="1627958"/>
                </a:cubicBezTo>
                <a:cubicBezTo>
                  <a:pt x="163249" y="1607581"/>
                  <a:pt x="256005" y="1698894"/>
                  <a:pt x="241385" y="1806862"/>
                </a:cubicBezTo>
                <a:close/>
              </a:path>
              <a:path w="3591339" h="2146852" fill="none" stroke="0" extrusionOk="0">
                <a:moveTo>
                  <a:pt x="390142" y="1300882"/>
                </a:moveTo>
                <a:cubicBezTo>
                  <a:pt x="318385" y="1320044"/>
                  <a:pt x="240700" y="1295696"/>
                  <a:pt x="179566" y="1261275"/>
                </a:cubicBezTo>
                <a:moveTo>
                  <a:pt x="575944" y="1734328"/>
                </a:moveTo>
                <a:cubicBezTo>
                  <a:pt x="542748" y="1747736"/>
                  <a:pt x="512199" y="1744712"/>
                  <a:pt x="483833" y="1753262"/>
                </a:cubicBezTo>
                <a:moveTo>
                  <a:pt x="1369863" y="1942602"/>
                </a:moveTo>
                <a:cubicBezTo>
                  <a:pt x="1351496" y="1914794"/>
                  <a:pt x="1327393" y="1885626"/>
                  <a:pt x="1314330" y="1856132"/>
                </a:cubicBezTo>
                <a:moveTo>
                  <a:pt x="2396470" y="1726973"/>
                </a:moveTo>
                <a:cubicBezTo>
                  <a:pt x="2389561" y="1755384"/>
                  <a:pt x="2382163" y="1792635"/>
                  <a:pt x="2374274" y="1821842"/>
                </a:cubicBezTo>
                <a:moveTo>
                  <a:pt x="2837240" y="1140713"/>
                </a:moveTo>
                <a:cubicBezTo>
                  <a:pt x="3022580" y="1200715"/>
                  <a:pt x="3102546" y="1365167"/>
                  <a:pt x="3107505" y="1495342"/>
                </a:cubicBezTo>
                <a:moveTo>
                  <a:pt x="3474786" y="763026"/>
                </a:moveTo>
                <a:cubicBezTo>
                  <a:pt x="3447601" y="817279"/>
                  <a:pt x="3408765" y="854564"/>
                  <a:pt x="3354410" y="896012"/>
                </a:cubicBezTo>
                <a:moveTo>
                  <a:pt x="3185983" y="269648"/>
                </a:moveTo>
                <a:cubicBezTo>
                  <a:pt x="3193065" y="292740"/>
                  <a:pt x="3191804" y="313108"/>
                  <a:pt x="3192301" y="332463"/>
                </a:cubicBezTo>
                <a:moveTo>
                  <a:pt x="2417336" y="196397"/>
                </a:moveTo>
                <a:cubicBezTo>
                  <a:pt x="2433624" y="168133"/>
                  <a:pt x="2455009" y="141783"/>
                  <a:pt x="2479021" y="116287"/>
                </a:cubicBezTo>
                <a:moveTo>
                  <a:pt x="1840644" y="234563"/>
                </a:moveTo>
                <a:cubicBezTo>
                  <a:pt x="1849700" y="211088"/>
                  <a:pt x="1855026" y="183928"/>
                  <a:pt x="1870489" y="165486"/>
                </a:cubicBezTo>
                <a:moveTo>
                  <a:pt x="1163859" y="258019"/>
                </a:moveTo>
                <a:cubicBezTo>
                  <a:pt x="1196677" y="275052"/>
                  <a:pt x="1236197" y="304251"/>
                  <a:pt x="1271932" y="325009"/>
                </a:cubicBezTo>
                <a:moveTo>
                  <a:pt x="343089" y="784644"/>
                </a:moveTo>
                <a:cubicBezTo>
                  <a:pt x="333781" y="761411"/>
                  <a:pt x="332606" y="736761"/>
                  <a:pt x="324218" y="714126"/>
                </a:cubicBezTo>
              </a:path>
            </a:pathLst>
          </a:custGeom>
          <a:solidFill>
            <a:schemeClr val="bg1"/>
          </a:solidFill>
          <a:ln w="28575">
            <a:extLst>
              <a:ext uri="{C807C97D-BFC1-408E-A445-0C87EB9F89A2}">
                <ask:lineSketchStyleProps xmlns="" xmlns:ask="http://schemas.microsoft.com/office/drawing/2018/sketchyshapes" sd="2916202906">
                  <a:prstGeom prst="cloudCallout">
                    <a:avLst>
                      <a:gd name="adj1" fmla="val -66220"/>
                      <a:gd name="adj2" fmla="val 468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002060"/>
                </a:solidFill>
                <a:latin typeface="Calibri" panose="020F0502020204030204" pitchFamily="34" charset="0"/>
                <a:cs typeface="Calibri" panose="020F0502020204030204" pitchFamily="34" charset="0"/>
              </a:rPr>
              <a:t>h</a:t>
            </a:r>
            <a:r>
              <a:rPr lang="vi-VN" sz="6000" b="1" dirty="0" smtClean="0">
                <a:solidFill>
                  <a:srgbClr val="FF0000"/>
                </a:solidFill>
                <a:latin typeface="Calibri" panose="020F0502020204030204" pitchFamily="34" charset="0"/>
                <a:cs typeface="Calibri" panose="020F0502020204030204" pitchFamily="34" charset="0"/>
              </a:rPr>
              <a:t>oa</a:t>
            </a:r>
            <a:endParaRPr lang="en-US" sz="6000" b="1" dirty="0">
              <a:solidFill>
                <a:srgbClr val="FF0000"/>
              </a:solidFill>
              <a:latin typeface="Calibri" panose="020F0502020204030204" pitchFamily="34" charset="0"/>
              <a:cs typeface="Calibri" panose="020F0502020204030204" pitchFamily="34" charset="0"/>
            </a:endParaRPr>
          </a:p>
        </p:txBody>
      </p:sp>
      <p:sp>
        <p:nvSpPr>
          <p:cNvPr id="7" name="Rectangle: Rounded Corners 3">
            <a:extLst>
              <a:ext uri="{FF2B5EF4-FFF2-40B4-BE49-F238E27FC236}">
                <a16:creationId xmlns:a16="http://schemas.microsoft.com/office/drawing/2014/main" id="{6F8A5003-184A-4BB1-8579-6569C8232710}"/>
              </a:ext>
            </a:extLst>
          </p:cNvPr>
          <p:cNvSpPr/>
          <p:nvPr/>
        </p:nvSpPr>
        <p:spPr>
          <a:xfrm>
            <a:off x="128393" y="25961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hoa</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99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3A5027-DE0F-4F91-919C-9AD1FD024A20}"/>
              </a:ext>
            </a:extLst>
          </p:cNvPr>
          <p:cNvSpPr txBox="1">
            <a:spLocks/>
          </p:cNvSpPr>
          <p:nvPr/>
        </p:nvSpPr>
        <p:spPr>
          <a:xfrm>
            <a:off x="0" y="111220"/>
            <a:ext cx="121396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err="1"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a:t>
            </a:r>
            <a:r>
              <a:rPr lang="en-US" sz="8800" dirty="0" err="1" smtClean="0">
                <a:ln>
                  <a:solidFill>
                    <a:schemeClr val="tx1"/>
                  </a:solidFill>
                </a:ln>
                <a:solidFill>
                  <a:schemeClr val="accent2">
                    <a:lumMod val="60000"/>
                    <a:lumOff val="40000"/>
                  </a:schemeClr>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u</a:t>
            </a:r>
            <a:r>
              <a:rPr lang="en-US" sz="8800" dirty="0" err="1" smtClean="0">
                <a:ln>
                  <a:solidFill>
                    <a:schemeClr val="tx1"/>
                  </a:solidFill>
                </a:ln>
                <a:solidFill>
                  <a:srgbClr val="FAD9A1"/>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y</a:t>
            </a:r>
            <a:r>
              <a:rPr lang="en-US" sz="8800" dirty="0" err="1" smtClean="0">
                <a:ln>
                  <a:solidFill>
                    <a:schemeClr val="tx1"/>
                  </a:solidFill>
                </a:ln>
                <a:solidFill>
                  <a:srgbClr val="00B0F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ệ</a:t>
            </a:r>
            <a:r>
              <a:rPr lang="en-US" sz="8800" dirty="0" err="1" smtClean="0">
                <a:ln>
                  <a:solidFill>
                    <a:schemeClr val="tx1"/>
                  </a:solidFill>
                </a:ln>
                <a:solidFill>
                  <a:srgbClr val="92D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n</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chemeClr val="accent2"/>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đ</a:t>
            </a:r>
            <a:r>
              <a:rPr lang="en-US" sz="8800" dirty="0" err="1"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ọ</a:t>
            </a:r>
            <a:r>
              <a:rPr lang="en-US" sz="8800" dirty="0" err="1" smtClean="0">
                <a:ln>
                  <a:solidFill>
                    <a:schemeClr val="tx1"/>
                  </a:solidFill>
                </a:ln>
                <a:solidFill>
                  <a:srgbClr val="F37878"/>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c</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91EB5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a:t>
            </a:r>
            <a:r>
              <a:rPr lang="en-US" sz="8800" dirty="0" err="1" smtClean="0">
                <a:ln>
                  <a:solidFill>
                    <a:schemeClr val="tx1"/>
                  </a:solidFill>
                </a:ln>
                <a:solidFill>
                  <a:srgbClr val="FF00FF"/>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ừ</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FF5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k</a:t>
            </a:r>
            <a:r>
              <a:rPr lang="en-US" sz="8800" dirty="0" err="1" smtClean="0">
                <a:ln>
                  <a:solidFill>
                    <a:schemeClr val="tx1"/>
                  </a:solidFill>
                </a:ln>
                <a:solidFill>
                  <a:srgbClr val="FF993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h</a:t>
            </a:r>
            <a:r>
              <a:rPr lang="en-US" sz="8800" dirty="0" err="1" smtClean="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ó</a:t>
            </a:r>
            <a:endParaRPr lang="en-US" sz="8800" dirty="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pic>
        <p:nvPicPr>
          <p:cNvPr id="24" name="Picture 23">
            <a:extLst>
              <a:ext uri="{FF2B5EF4-FFF2-40B4-BE49-F238E27FC236}">
                <a16:creationId xmlns:a16="http://schemas.microsoft.com/office/drawing/2014/main" id="{04CDE044-7779-4700-BA72-25378BE6D619}"/>
              </a:ext>
            </a:extLst>
          </p:cNvPr>
          <p:cNvPicPr>
            <a:picLocks noChangeAspect="1"/>
          </p:cNvPicPr>
          <p:nvPr/>
        </p:nvPicPr>
        <p:blipFill rotWithShape="1">
          <a:blip r:embed="rId3">
            <a:extLst>
              <a:ext uri="{28A0092B-C50C-407E-A947-70E740481C1C}">
                <a14:useLocalDpi xmlns:a14="http://schemas.microsoft.com/office/drawing/2010/main" val="0"/>
              </a:ext>
            </a:extLst>
          </a:blip>
          <a:srcRect l="47597" b="65643"/>
          <a:stretch/>
        </p:blipFill>
        <p:spPr>
          <a:xfrm>
            <a:off x="3995928" y="2817800"/>
            <a:ext cx="5329210" cy="4671137"/>
          </a:xfrm>
          <a:prstGeom prst="rect">
            <a:avLst/>
          </a:prstGeom>
        </p:spPr>
      </p:pic>
      <p:sp>
        <p:nvSpPr>
          <p:cNvPr id="26" name="Rectangle: Rounded Corners 3">
            <a:extLst>
              <a:ext uri="{FF2B5EF4-FFF2-40B4-BE49-F238E27FC236}">
                <a16:creationId xmlns:a16="http://schemas.microsoft.com/office/drawing/2014/main" id="{6F8A5003-184A-4BB1-8579-6569C8232710}"/>
              </a:ext>
            </a:extLst>
          </p:cNvPr>
          <p:cNvSpPr/>
          <p:nvPr/>
        </p:nvSpPr>
        <p:spPr>
          <a:xfrm>
            <a:off x="128393" y="15293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dương</a:t>
            </a:r>
            <a:endParaRPr lang="en-US" sz="3600" b="1" dirty="0">
              <a:solidFill>
                <a:schemeClr val="tx1"/>
              </a:solidFill>
              <a:latin typeface="Calibri" panose="020F0502020204030204" pitchFamily="34" charset="0"/>
              <a:cs typeface="Calibri" panose="020F0502020204030204" pitchFamily="34" charset="0"/>
            </a:endParaRPr>
          </a:p>
        </p:txBody>
      </p:sp>
      <p:sp>
        <p:nvSpPr>
          <p:cNvPr id="6" name="Thought Bubble: Cloud 10">
            <a:extLst>
              <a:ext uri="{FF2B5EF4-FFF2-40B4-BE49-F238E27FC236}">
                <a16:creationId xmlns:a16="http://schemas.microsoft.com/office/drawing/2014/main" id="{18919154-E302-4E41-9DC8-26338B67CC08}"/>
              </a:ext>
            </a:extLst>
          </p:cNvPr>
          <p:cNvSpPr/>
          <p:nvPr/>
        </p:nvSpPr>
        <p:spPr>
          <a:xfrm>
            <a:off x="8269357" y="1279395"/>
            <a:ext cx="3591339" cy="2146852"/>
          </a:xfrm>
          <a:custGeom>
            <a:avLst/>
            <a:gdLst>
              <a:gd name="connsiteX0" fmla="*/ 324218 w 3591339"/>
              <a:gd name="connsiteY0" fmla="*/ 714126 h 2146852"/>
              <a:gd name="connsiteX1" fmla="*/ 467455 w 3591339"/>
              <a:gd name="connsiteY1" fmla="*/ 343247 h 2146852"/>
              <a:gd name="connsiteX2" fmla="*/ 1164275 w 3591339"/>
              <a:gd name="connsiteY2" fmla="*/ 258516 h 2146852"/>
              <a:gd name="connsiteX3" fmla="*/ 1866831 w 3591339"/>
              <a:gd name="connsiteY3" fmla="*/ 170555 h 2146852"/>
              <a:gd name="connsiteX4" fmla="*/ 2140587 w 3591339"/>
              <a:gd name="connsiteY4" fmla="*/ 9939 h 2146852"/>
              <a:gd name="connsiteX5" fmla="*/ 2480102 w 3591339"/>
              <a:gd name="connsiteY5" fmla="*/ 123294 h 2146852"/>
              <a:gd name="connsiteX6" fmla="*/ 2948140 w 3591339"/>
              <a:gd name="connsiteY6" fmla="*/ 34289 h 2146852"/>
              <a:gd name="connsiteX7" fmla="*/ 3185484 w 3591339"/>
              <a:gd name="connsiteY7" fmla="*/ 277102 h 2146852"/>
              <a:gd name="connsiteX8" fmla="*/ 3490083 w 3591339"/>
              <a:gd name="connsiteY8" fmla="*/ 512759 h 2146852"/>
              <a:gd name="connsiteX9" fmla="*/ 3476449 w 3591339"/>
              <a:gd name="connsiteY9" fmla="*/ 768294 h 2146852"/>
              <a:gd name="connsiteX10" fmla="*/ 3576042 w 3591339"/>
              <a:gd name="connsiteY10" fmla="*/ 1159001 h 2146852"/>
              <a:gd name="connsiteX11" fmla="*/ 3109501 w 3591339"/>
              <a:gd name="connsiteY11" fmla="*/ 1501007 h 2146852"/>
              <a:gd name="connsiteX12" fmla="*/ 2942487 w 3591339"/>
              <a:gd name="connsiteY12" fmla="*/ 1794062 h 2146852"/>
              <a:gd name="connsiteX13" fmla="*/ 2373858 w 3591339"/>
              <a:gd name="connsiteY13" fmla="*/ 1829545 h 2146852"/>
              <a:gd name="connsiteX14" fmla="*/ 1967505 w 3591339"/>
              <a:gd name="connsiteY14" fmla="*/ 2142180 h 2146852"/>
              <a:gd name="connsiteX15" fmla="*/ 1370029 w 3591339"/>
              <a:gd name="connsiteY15" fmla="*/ 1951349 h 2146852"/>
              <a:gd name="connsiteX16" fmla="*/ 482503 w 3591339"/>
              <a:gd name="connsiteY16" fmla="*/ 1762804 h 2146852"/>
              <a:gd name="connsiteX17" fmla="*/ 92277 w 3591339"/>
              <a:gd name="connsiteY17" fmla="*/ 1552989 h 2146852"/>
              <a:gd name="connsiteX18" fmla="*/ 175659 w 3591339"/>
              <a:gd name="connsiteY18" fmla="*/ 1269773 h 2146852"/>
              <a:gd name="connsiteX19" fmla="*/ -416 w 3591339"/>
              <a:gd name="connsiteY19" fmla="*/ 979203 h 2146852"/>
              <a:gd name="connsiteX20" fmla="*/ 321142 w 3591339"/>
              <a:gd name="connsiteY20" fmla="*/ 720934 h 2146852"/>
              <a:gd name="connsiteX21" fmla="*/ 324218 w 3591339"/>
              <a:gd name="connsiteY21" fmla="*/ 714126 h 2146852"/>
              <a:gd name="connsiteX0" fmla="*/ -522880 w 3591339"/>
              <a:gd name="connsiteY0" fmla="*/ 2079806 h 2146852"/>
              <a:gd name="connsiteX1" fmla="*/ -582515 w 3591339"/>
              <a:gd name="connsiteY1" fmla="*/ 2139441 h 2146852"/>
              <a:gd name="connsiteX2" fmla="*/ -642150 w 3591339"/>
              <a:gd name="connsiteY2" fmla="*/ 2079806 h 2146852"/>
              <a:gd name="connsiteX3" fmla="*/ -582515 w 3591339"/>
              <a:gd name="connsiteY3" fmla="*/ 2020171 h 2146852"/>
              <a:gd name="connsiteX4" fmla="*/ -522880 w 3591339"/>
              <a:gd name="connsiteY4" fmla="*/ 2079806 h 2146852"/>
              <a:gd name="connsiteX0" fmla="*/ -195668 w 3591339"/>
              <a:gd name="connsiteY0" fmla="*/ 1966574 h 2146852"/>
              <a:gd name="connsiteX1" fmla="*/ -314938 w 3591339"/>
              <a:gd name="connsiteY1" fmla="*/ 2085844 h 2146852"/>
              <a:gd name="connsiteX2" fmla="*/ -434208 w 3591339"/>
              <a:gd name="connsiteY2" fmla="*/ 1966574 h 2146852"/>
              <a:gd name="connsiteX3" fmla="*/ -314938 w 3591339"/>
              <a:gd name="connsiteY3" fmla="*/ 1847304 h 2146852"/>
              <a:gd name="connsiteX4" fmla="*/ -195668 w 3591339"/>
              <a:gd name="connsiteY4" fmla="*/ 1966574 h 2146852"/>
              <a:gd name="connsiteX0" fmla="*/ 241385 w 3591339"/>
              <a:gd name="connsiteY0" fmla="*/ 1806862 h 2146852"/>
              <a:gd name="connsiteX1" fmla="*/ 62481 w 3591339"/>
              <a:gd name="connsiteY1" fmla="*/ 1985766 h 2146852"/>
              <a:gd name="connsiteX2" fmla="*/ -116423 w 3591339"/>
              <a:gd name="connsiteY2" fmla="*/ 1806862 h 2146852"/>
              <a:gd name="connsiteX3" fmla="*/ 62481 w 3591339"/>
              <a:gd name="connsiteY3" fmla="*/ 1627958 h 2146852"/>
              <a:gd name="connsiteX4" fmla="*/ 241385 w 3591339"/>
              <a:gd name="connsiteY4" fmla="*/ 1806862 h 2146852"/>
              <a:gd name="connsiteX0" fmla="*/ 390142 w 3591339"/>
              <a:gd name="connsiteY0" fmla="*/ 1300882 h 2146852"/>
              <a:gd name="connsiteX1" fmla="*/ 179566 w 3591339"/>
              <a:gd name="connsiteY1" fmla="*/ 1261275 h 2146852"/>
              <a:gd name="connsiteX2" fmla="*/ 575944 w 3591339"/>
              <a:gd name="connsiteY2" fmla="*/ 1734328 h 2146852"/>
              <a:gd name="connsiteX3" fmla="*/ 483833 w 3591339"/>
              <a:gd name="connsiteY3" fmla="*/ 1753262 h 2146852"/>
              <a:gd name="connsiteX4" fmla="*/ 1369863 w 3591339"/>
              <a:gd name="connsiteY4" fmla="*/ 1942602 h 2146852"/>
              <a:gd name="connsiteX5" fmla="*/ 1314330 w 3591339"/>
              <a:gd name="connsiteY5" fmla="*/ 1856132 h 2146852"/>
              <a:gd name="connsiteX6" fmla="*/ 2396470 w 3591339"/>
              <a:gd name="connsiteY6" fmla="*/ 1726973 h 2146852"/>
              <a:gd name="connsiteX7" fmla="*/ 2374274 w 3591339"/>
              <a:gd name="connsiteY7" fmla="*/ 1821842 h 2146852"/>
              <a:gd name="connsiteX8" fmla="*/ 2837240 w 3591339"/>
              <a:gd name="connsiteY8" fmla="*/ 1140713 h 2146852"/>
              <a:gd name="connsiteX9" fmla="*/ 3107505 w 3591339"/>
              <a:gd name="connsiteY9" fmla="*/ 1495342 h 2146852"/>
              <a:gd name="connsiteX10" fmla="*/ 3474786 w 3591339"/>
              <a:gd name="connsiteY10" fmla="*/ 763026 h 2146852"/>
              <a:gd name="connsiteX11" fmla="*/ 3354410 w 3591339"/>
              <a:gd name="connsiteY11" fmla="*/ 896012 h 2146852"/>
              <a:gd name="connsiteX12" fmla="*/ 3185983 w 3591339"/>
              <a:gd name="connsiteY12" fmla="*/ 269648 h 2146852"/>
              <a:gd name="connsiteX13" fmla="*/ 3192301 w 3591339"/>
              <a:gd name="connsiteY13" fmla="*/ 332463 h 2146852"/>
              <a:gd name="connsiteX14" fmla="*/ 2417336 w 3591339"/>
              <a:gd name="connsiteY14" fmla="*/ 196397 h 2146852"/>
              <a:gd name="connsiteX15" fmla="*/ 2479021 w 3591339"/>
              <a:gd name="connsiteY15" fmla="*/ 116287 h 2146852"/>
              <a:gd name="connsiteX16" fmla="*/ 1840644 w 3591339"/>
              <a:gd name="connsiteY16" fmla="*/ 234563 h 2146852"/>
              <a:gd name="connsiteX17" fmla="*/ 1870489 w 3591339"/>
              <a:gd name="connsiteY17" fmla="*/ 165486 h 2146852"/>
              <a:gd name="connsiteX18" fmla="*/ 1163859 w 3591339"/>
              <a:gd name="connsiteY18" fmla="*/ 258019 h 2146852"/>
              <a:gd name="connsiteX19" fmla="*/ 1271932 w 3591339"/>
              <a:gd name="connsiteY19" fmla="*/ 325009 h 2146852"/>
              <a:gd name="connsiteX20" fmla="*/ 343089 w 3591339"/>
              <a:gd name="connsiteY20" fmla="*/ 784644 h 2146852"/>
              <a:gd name="connsiteX21" fmla="*/ 324218 w 359133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1339" h="2146852" fill="none" extrusionOk="0">
                <a:moveTo>
                  <a:pt x="324218" y="714126"/>
                </a:moveTo>
                <a:cubicBezTo>
                  <a:pt x="312310" y="545664"/>
                  <a:pt x="342065" y="440331"/>
                  <a:pt x="467455" y="343247"/>
                </a:cubicBezTo>
                <a:cubicBezTo>
                  <a:pt x="657994" y="192092"/>
                  <a:pt x="919201" y="157924"/>
                  <a:pt x="1164275" y="258516"/>
                </a:cubicBezTo>
                <a:cubicBezTo>
                  <a:pt x="1308798" y="70821"/>
                  <a:pt x="1678006" y="-30164"/>
                  <a:pt x="1866831" y="170555"/>
                </a:cubicBezTo>
                <a:cubicBezTo>
                  <a:pt x="1915815" y="93782"/>
                  <a:pt x="2010368" y="24958"/>
                  <a:pt x="2140587" y="9939"/>
                </a:cubicBezTo>
                <a:cubicBezTo>
                  <a:pt x="2260627" y="-9217"/>
                  <a:pt x="2379252" y="43569"/>
                  <a:pt x="2480102" y="123294"/>
                </a:cubicBezTo>
                <a:cubicBezTo>
                  <a:pt x="2564688" y="15133"/>
                  <a:pt x="2802259" y="16305"/>
                  <a:pt x="2948140" y="34289"/>
                </a:cubicBezTo>
                <a:cubicBezTo>
                  <a:pt x="3077329" y="79401"/>
                  <a:pt x="3163132" y="159170"/>
                  <a:pt x="3185484" y="277102"/>
                </a:cubicBezTo>
                <a:cubicBezTo>
                  <a:pt x="3332161" y="299772"/>
                  <a:pt x="3451413" y="426254"/>
                  <a:pt x="3490083" y="512759"/>
                </a:cubicBezTo>
                <a:cubicBezTo>
                  <a:pt x="3520094" y="582816"/>
                  <a:pt x="3515015" y="703388"/>
                  <a:pt x="3476449" y="768294"/>
                </a:cubicBezTo>
                <a:cubicBezTo>
                  <a:pt x="3557805" y="869730"/>
                  <a:pt x="3635033" y="1031012"/>
                  <a:pt x="3576042" y="1159001"/>
                </a:cubicBezTo>
                <a:cubicBezTo>
                  <a:pt x="3466278" y="1356513"/>
                  <a:pt x="3352930" y="1485325"/>
                  <a:pt x="3109501" y="1501007"/>
                </a:cubicBezTo>
                <a:cubicBezTo>
                  <a:pt x="3116221" y="1612374"/>
                  <a:pt x="3028815" y="1725036"/>
                  <a:pt x="2942487" y="1794062"/>
                </a:cubicBezTo>
                <a:cubicBezTo>
                  <a:pt x="2770643" y="1888454"/>
                  <a:pt x="2550673" y="1931511"/>
                  <a:pt x="2373858" y="1829545"/>
                </a:cubicBezTo>
                <a:cubicBezTo>
                  <a:pt x="2342272" y="1977299"/>
                  <a:pt x="2151433" y="2099088"/>
                  <a:pt x="1967505" y="2142180"/>
                </a:cubicBezTo>
                <a:cubicBezTo>
                  <a:pt x="1715667" y="2193914"/>
                  <a:pt x="1536700" y="2132299"/>
                  <a:pt x="1370029" y="1951349"/>
                </a:cubicBezTo>
                <a:cubicBezTo>
                  <a:pt x="1052256" y="2176106"/>
                  <a:pt x="730837" y="2036851"/>
                  <a:pt x="482503" y="1762804"/>
                </a:cubicBezTo>
                <a:cubicBezTo>
                  <a:pt x="322547" y="1790852"/>
                  <a:pt x="128336" y="1658840"/>
                  <a:pt x="92277" y="1552989"/>
                </a:cubicBezTo>
                <a:cubicBezTo>
                  <a:pt x="31093" y="1452778"/>
                  <a:pt x="99035" y="1356557"/>
                  <a:pt x="175659" y="1269773"/>
                </a:cubicBezTo>
                <a:cubicBezTo>
                  <a:pt x="55429" y="1233115"/>
                  <a:pt x="-17797" y="1101252"/>
                  <a:pt x="-416" y="979203"/>
                </a:cubicBezTo>
                <a:cubicBezTo>
                  <a:pt x="9911" y="815675"/>
                  <a:pt x="146438" y="735668"/>
                  <a:pt x="321142" y="720934"/>
                </a:cubicBezTo>
                <a:cubicBezTo>
                  <a:pt x="322111" y="718233"/>
                  <a:pt x="323146" y="716468"/>
                  <a:pt x="324218" y="714126"/>
                </a:cubicBezTo>
                <a:close/>
              </a:path>
              <a:path w="3591339" h="2146852" fill="none" extrusionOk="0">
                <a:moveTo>
                  <a:pt x="-522880" y="2079806"/>
                </a:moveTo>
                <a:cubicBezTo>
                  <a:pt x="-527252" y="2105833"/>
                  <a:pt x="-554242" y="2134294"/>
                  <a:pt x="-582515" y="2139441"/>
                </a:cubicBezTo>
                <a:cubicBezTo>
                  <a:pt x="-615703" y="2143294"/>
                  <a:pt x="-641950" y="2111782"/>
                  <a:pt x="-642150" y="2079806"/>
                </a:cubicBezTo>
                <a:cubicBezTo>
                  <a:pt x="-639511" y="2051722"/>
                  <a:pt x="-612641" y="2016347"/>
                  <a:pt x="-582515" y="2020171"/>
                </a:cubicBezTo>
                <a:cubicBezTo>
                  <a:pt x="-548087" y="2020844"/>
                  <a:pt x="-518999" y="2048333"/>
                  <a:pt x="-522880" y="2079806"/>
                </a:cubicBezTo>
                <a:close/>
              </a:path>
              <a:path w="3591339" h="2146852" fill="none" extrusionOk="0">
                <a:moveTo>
                  <a:pt x="-195668" y="1966574"/>
                </a:moveTo>
                <a:cubicBezTo>
                  <a:pt x="-182065" y="2027477"/>
                  <a:pt x="-239828" y="2088620"/>
                  <a:pt x="-314938" y="2085844"/>
                </a:cubicBezTo>
                <a:cubicBezTo>
                  <a:pt x="-382505" y="2077735"/>
                  <a:pt x="-437504" y="2023180"/>
                  <a:pt x="-434208" y="1966574"/>
                </a:cubicBezTo>
                <a:cubicBezTo>
                  <a:pt x="-434247" y="1902707"/>
                  <a:pt x="-383003" y="1862655"/>
                  <a:pt x="-314938" y="1847304"/>
                </a:cubicBezTo>
                <a:cubicBezTo>
                  <a:pt x="-263224" y="1846334"/>
                  <a:pt x="-192167" y="1898517"/>
                  <a:pt x="-195668" y="1966574"/>
                </a:cubicBezTo>
                <a:close/>
              </a:path>
              <a:path w="3591339" h="2146852" fill="none" extrusionOk="0">
                <a:moveTo>
                  <a:pt x="241385" y="1806862"/>
                </a:moveTo>
                <a:cubicBezTo>
                  <a:pt x="236163" y="1911527"/>
                  <a:pt x="160887" y="1979201"/>
                  <a:pt x="62481" y="1985766"/>
                </a:cubicBezTo>
                <a:cubicBezTo>
                  <a:pt x="-48143" y="1984613"/>
                  <a:pt x="-110494" y="1895358"/>
                  <a:pt x="-116423" y="1806862"/>
                </a:cubicBezTo>
                <a:cubicBezTo>
                  <a:pt x="-101676" y="1715752"/>
                  <a:pt x="-34342" y="1620579"/>
                  <a:pt x="62481" y="1627958"/>
                </a:cubicBezTo>
                <a:cubicBezTo>
                  <a:pt x="181638" y="1631791"/>
                  <a:pt x="241844" y="1710325"/>
                  <a:pt x="241385" y="1806862"/>
                </a:cubicBezTo>
                <a:close/>
              </a:path>
              <a:path w="3591339" h="2146852" fill="none" extrusionOk="0">
                <a:moveTo>
                  <a:pt x="390142" y="1300882"/>
                </a:moveTo>
                <a:cubicBezTo>
                  <a:pt x="309925" y="1291869"/>
                  <a:pt x="238501" y="1291810"/>
                  <a:pt x="179566" y="1261275"/>
                </a:cubicBezTo>
                <a:moveTo>
                  <a:pt x="575944" y="1734328"/>
                </a:moveTo>
                <a:cubicBezTo>
                  <a:pt x="549579" y="1745418"/>
                  <a:pt x="510659" y="1756223"/>
                  <a:pt x="483833" y="1753262"/>
                </a:cubicBezTo>
                <a:moveTo>
                  <a:pt x="1369863" y="1942602"/>
                </a:moveTo>
                <a:cubicBezTo>
                  <a:pt x="1348312" y="1919939"/>
                  <a:pt x="1325178" y="1879557"/>
                  <a:pt x="1314330" y="1856132"/>
                </a:cubicBezTo>
                <a:moveTo>
                  <a:pt x="2396470" y="1726973"/>
                </a:moveTo>
                <a:cubicBezTo>
                  <a:pt x="2394970" y="1766214"/>
                  <a:pt x="2385975" y="1789429"/>
                  <a:pt x="2374274" y="1821842"/>
                </a:cubicBezTo>
                <a:moveTo>
                  <a:pt x="2837240" y="1140713"/>
                </a:moveTo>
                <a:cubicBezTo>
                  <a:pt x="2971032" y="1202966"/>
                  <a:pt x="3101485" y="1368268"/>
                  <a:pt x="3107505" y="1495342"/>
                </a:cubicBezTo>
                <a:moveTo>
                  <a:pt x="3474786" y="763026"/>
                </a:moveTo>
                <a:cubicBezTo>
                  <a:pt x="3454573" y="823858"/>
                  <a:pt x="3418306" y="857212"/>
                  <a:pt x="3354410" y="896012"/>
                </a:cubicBezTo>
                <a:moveTo>
                  <a:pt x="3185983" y="269648"/>
                </a:moveTo>
                <a:cubicBezTo>
                  <a:pt x="3192790" y="293651"/>
                  <a:pt x="3194377" y="309803"/>
                  <a:pt x="3192301" y="332463"/>
                </a:cubicBezTo>
                <a:moveTo>
                  <a:pt x="2417336" y="196397"/>
                </a:moveTo>
                <a:cubicBezTo>
                  <a:pt x="2441352" y="167058"/>
                  <a:pt x="2447821" y="136925"/>
                  <a:pt x="2479021" y="116287"/>
                </a:cubicBezTo>
                <a:moveTo>
                  <a:pt x="1840644" y="234563"/>
                </a:moveTo>
                <a:cubicBezTo>
                  <a:pt x="1849435" y="209271"/>
                  <a:pt x="1857921" y="188230"/>
                  <a:pt x="1870489" y="165486"/>
                </a:cubicBezTo>
                <a:moveTo>
                  <a:pt x="1163859" y="258019"/>
                </a:moveTo>
                <a:cubicBezTo>
                  <a:pt x="1198897" y="279999"/>
                  <a:pt x="1245073" y="300960"/>
                  <a:pt x="1271932" y="325009"/>
                </a:cubicBezTo>
                <a:moveTo>
                  <a:pt x="343089" y="784644"/>
                </a:moveTo>
                <a:cubicBezTo>
                  <a:pt x="337415" y="766882"/>
                  <a:pt x="324092" y="741747"/>
                  <a:pt x="324218" y="714126"/>
                </a:cubicBezTo>
              </a:path>
              <a:path w="3591339" h="2146852" stroke="0" extrusionOk="0">
                <a:moveTo>
                  <a:pt x="324218" y="714126"/>
                </a:moveTo>
                <a:cubicBezTo>
                  <a:pt x="307435" y="595841"/>
                  <a:pt x="367834" y="422328"/>
                  <a:pt x="467455" y="343247"/>
                </a:cubicBezTo>
                <a:cubicBezTo>
                  <a:pt x="660956" y="202475"/>
                  <a:pt x="933833" y="94932"/>
                  <a:pt x="1164275" y="258516"/>
                </a:cubicBezTo>
                <a:cubicBezTo>
                  <a:pt x="1263547" y="2572"/>
                  <a:pt x="1622154" y="-12319"/>
                  <a:pt x="1866831" y="170555"/>
                </a:cubicBezTo>
                <a:cubicBezTo>
                  <a:pt x="1891145" y="78632"/>
                  <a:pt x="2029791" y="27568"/>
                  <a:pt x="2140587" y="9939"/>
                </a:cubicBezTo>
                <a:cubicBezTo>
                  <a:pt x="2276892" y="-781"/>
                  <a:pt x="2402847" y="40635"/>
                  <a:pt x="2480102" y="123294"/>
                </a:cubicBezTo>
                <a:cubicBezTo>
                  <a:pt x="2591718" y="20835"/>
                  <a:pt x="2800686" y="-334"/>
                  <a:pt x="2948140" y="34289"/>
                </a:cubicBezTo>
                <a:cubicBezTo>
                  <a:pt x="3072278" y="61292"/>
                  <a:pt x="3152477" y="149905"/>
                  <a:pt x="3185484" y="277102"/>
                </a:cubicBezTo>
                <a:cubicBezTo>
                  <a:pt x="3324350" y="304868"/>
                  <a:pt x="3437067" y="406373"/>
                  <a:pt x="3490083" y="512759"/>
                </a:cubicBezTo>
                <a:cubicBezTo>
                  <a:pt x="3517284" y="586030"/>
                  <a:pt x="3522807" y="682017"/>
                  <a:pt x="3476449" y="768294"/>
                </a:cubicBezTo>
                <a:cubicBezTo>
                  <a:pt x="3596609" y="885612"/>
                  <a:pt x="3624087" y="1021373"/>
                  <a:pt x="3576042" y="1159001"/>
                </a:cubicBezTo>
                <a:cubicBezTo>
                  <a:pt x="3522127" y="1333495"/>
                  <a:pt x="3329587" y="1432745"/>
                  <a:pt x="3109501" y="1501007"/>
                </a:cubicBezTo>
                <a:cubicBezTo>
                  <a:pt x="3091619" y="1636170"/>
                  <a:pt x="3036385" y="1725952"/>
                  <a:pt x="2942487" y="1794062"/>
                </a:cubicBezTo>
                <a:cubicBezTo>
                  <a:pt x="2777539" y="1933936"/>
                  <a:pt x="2572712" y="1926813"/>
                  <a:pt x="2373858" y="1829545"/>
                </a:cubicBezTo>
                <a:cubicBezTo>
                  <a:pt x="2279149" y="1955311"/>
                  <a:pt x="2171554" y="2093517"/>
                  <a:pt x="1967505" y="2142180"/>
                </a:cubicBezTo>
                <a:cubicBezTo>
                  <a:pt x="1708311" y="2187329"/>
                  <a:pt x="1529596" y="2123190"/>
                  <a:pt x="1370029" y="1951349"/>
                </a:cubicBezTo>
                <a:cubicBezTo>
                  <a:pt x="1095595" y="2041694"/>
                  <a:pt x="736334" y="2008903"/>
                  <a:pt x="482503" y="1762804"/>
                </a:cubicBezTo>
                <a:cubicBezTo>
                  <a:pt x="316296" y="1799203"/>
                  <a:pt x="123039" y="1680612"/>
                  <a:pt x="92277" y="1552989"/>
                </a:cubicBezTo>
                <a:cubicBezTo>
                  <a:pt x="80913" y="1463302"/>
                  <a:pt x="64219" y="1352553"/>
                  <a:pt x="175659" y="1269773"/>
                </a:cubicBezTo>
                <a:cubicBezTo>
                  <a:pt x="59806" y="1213176"/>
                  <a:pt x="-28162" y="1071294"/>
                  <a:pt x="-416" y="979203"/>
                </a:cubicBezTo>
                <a:cubicBezTo>
                  <a:pt x="51032" y="838390"/>
                  <a:pt x="134130" y="719954"/>
                  <a:pt x="321142" y="720934"/>
                </a:cubicBezTo>
                <a:cubicBezTo>
                  <a:pt x="322355" y="718722"/>
                  <a:pt x="322840" y="716758"/>
                  <a:pt x="324218" y="714126"/>
                </a:cubicBezTo>
                <a:close/>
              </a:path>
              <a:path w="3591339" h="2146852" stroke="0" extrusionOk="0">
                <a:moveTo>
                  <a:pt x="-522880" y="2079806"/>
                </a:moveTo>
                <a:cubicBezTo>
                  <a:pt x="-517273" y="2107596"/>
                  <a:pt x="-547630" y="2140606"/>
                  <a:pt x="-582515" y="2139441"/>
                </a:cubicBezTo>
                <a:cubicBezTo>
                  <a:pt x="-611740" y="2138882"/>
                  <a:pt x="-640471" y="2105237"/>
                  <a:pt x="-642150" y="2079806"/>
                </a:cubicBezTo>
                <a:cubicBezTo>
                  <a:pt x="-644019" y="2047986"/>
                  <a:pt x="-612956" y="2016019"/>
                  <a:pt x="-582515" y="2020171"/>
                </a:cubicBezTo>
                <a:cubicBezTo>
                  <a:pt x="-551409" y="2012470"/>
                  <a:pt x="-530664" y="2048094"/>
                  <a:pt x="-522880" y="2079806"/>
                </a:cubicBezTo>
                <a:close/>
              </a:path>
              <a:path w="3591339" h="2146852" stroke="0" extrusionOk="0">
                <a:moveTo>
                  <a:pt x="-195668" y="1966574"/>
                </a:moveTo>
                <a:cubicBezTo>
                  <a:pt x="-206202" y="2027960"/>
                  <a:pt x="-251498" y="2086022"/>
                  <a:pt x="-314938" y="2085844"/>
                </a:cubicBezTo>
                <a:cubicBezTo>
                  <a:pt x="-381267" y="2069623"/>
                  <a:pt x="-441482" y="2018687"/>
                  <a:pt x="-434208" y="1966574"/>
                </a:cubicBezTo>
                <a:cubicBezTo>
                  <a:pt x="-435913" y="1901860"/>
                  <a:pt x="-379534" y="1861494"/>
                  <a:pt x="-314938" y="1847304"/>
                </a:cubicBezTo>
                <a:cubicBezTo>
                  <a:pt x="-242508" y="1840367"/>
                  <a:pt x="-203432" y="1911032"/>
                  <a:pt x="-195668" y="1966574"/>
                </a:cubicBezTo>
                <a:close/>
              </a:path>
              <a:path w="3591339" h="2146852" stroke="0" extrusionOk="0">
                <a:moveTo>
                  <a:pt x="241385" y="1806862"/>
                </a:moveTo>
                <a:cubicBezTo>
                  <a:pt x="258541" y="1919578"/>
                  <a:pt x="182582" y="1994467"/>
                  <a:pt x="62481" y="1985766"/>
                </a:cubicBezTo>
                <a:cubicBezTo>
                  <a:pt x="-34795" y="2003383"/>
                  <a:pt x="-102481" y="1892817"/>
                  <a:pt x="-116423" y="1806862"/>
                </a:cubicBezTo>
                <a:cubicBezTo>
                  <a:pt x="-121295" y="1710806"/>
                  <a:pt x="-33462" y="1622452"/>
                  <a:pt x="62481" y="1627958"/>
                </a:cubicBezTo>
                <a:cubicBezTo>
                  <a:pt x="163249" y="1607581"/>
                  <a:pt x="256005" y="1698894"/>
                  <a:pt x="241385" y="1806862"/>
                </a:cubicBezTo>
                <a:close/>
              </a:path>
              <a:path w="3591339" h="2146852" fill="none" stroke="0" extrusionOk="0">
                <a:moveTo>
                  <a:pt x="390142" y="1300882"/>
                </a:moveTo>
                <a:cubicBezTo>
                  <a:pt x="318385" y="1320044"/>
                  <a:pt x="240700" y="1295696"/>
                  <a:pt x="179566" y="1261275"/>
                </a:cubicBezTo>
                <a:moveTo>
                  <a:pt x="575944" y="1734328"/>
                </a:moveTo>
                <a:cubicBezTo>
                  <a:pt x="542748" y="1747736"/>
                  <a:pt x="512199" y="1744712"/>
                  <a:pt x="483833" y="1753262"/>
                </a:cubicBezTo>
                <a:moveTo>
                  <a:pt x="1369863" y="1942602"/>
                </a:moveTo>
                <a:cubicBezTo>
                  <a:pt x="1351496" y="1914794"/>
                  <a:pt x="1327393" y="1885626"/>
                  <a:pt x="1314330" y="1856132"/>
                </a:cubicBezTo>
                <a:moveTo>
                  <a:pt x="2396470" y="1726973"/>
                </a:moveTo>
                <a:cubicBezTo>
                  <a:pt x="2389561" y="1755384"/>
                  <a:pt x="2382163" y="1792635"/>
                  <a:pt x="2374274" y="1821842"/>
                </a:cubicBezTo>
                <a:moveTo>
                  <a:pt x="2837240" y="1140713"/>
                </a:moveTo>
                <a:cubicBezTo>
                  <a:pt x="3022580" y="1200715"/>
                  <a:pt x="3102546" y="1365167"/>
                  <a:pt x="3107505" y="1495342"/>
                </a:cubicBezTo>
                <a:moveTo>
                  <a:pt x="3474786" y="763026"/>
                </a:moveTo>
                <a:cubicBezTo>
                  <a:pt x="3447601" y="817279"/>
                  <a:pt x="3408765" y="854564"/>
                  <a:pt x="3354410" y="896012"/>
                </a:cubicBezTo>
                <a:moveTo>
                  <a:pt x="3185983" y="269648"/>
                </a:moveTo>
                <a:cubicBezTo>
                  <a:pt x="3193065" y="292740"/>
                  <a:pt x="3191804" y="313108"/>
                  <a:pt x="3192301" y="332463"/>
                </a:cubicBezTo>
                <a:moveTo>
                  <a:pt x="2417336" y="196397"/>
                </a:moveTo>
                <a:cubicBezTo>
                  <a:pt x="2433624" y="168133"/>
                  <a:pt x="2455009" y="141783"/>
                  <a:pt x="2479021" y="116287"/>
                </a:cubicBezTo>
                <a:moveTo>
                  <a:pt x="1840644" y="234563"/>
                </a:moveTo>
                <a:cubicBezTo>
                  <a:pt x="1849700" y="211088"/>
                  <a:pt x="1855026" y="183928"/>
                  <a:pt x="1870489" y="165486"/>
                </a:cubicBezTo>
                <a:moveTo>
                  <a:pt x="1163859" y="258019"/>
                </a:moveTo>
                <a:cubicBezTo>
                  <a:pt x="1196677" y="275052"/>
                  <a:pt x="1236197" y="304251"/>
                  <a:pt x="1271932" y="325009"/>
                </a:cubicBezTo>
                <a:moveTo>
                  <a:pt x="343089" y="784644"/>
                </a:moveTo>
                <a:cubicBezTo>
                  <a:pt x="333781" y="761411"/>
                  <a:pt x="332606" y="736761"/>
                  <a:pt x="324218" y="714126"/>
                </a:cubicBezTo>
              </a:path>
            </a:pathLst>
          </a:custGeom>
          <a:solidFill>
            <a:schemeClr val="bg1"/>
          </a:solidFill>
          <a:ln w="28575">
            <a:extLst>
              <a:ext uri="{C807C97D-BFC1-408E-A445-0C87EB9F89A2}">
                <ask:lineSketchStyleProps xmlns="" xmlns:ask="http://schemas.microsoft.com/office/drawing/2018/sketchyshapes" sd="2916202906">
                  <a:prstGeom prst="cloudCallout">
                    <a:avLst>
                      <a:gd name="adj1" fmla="val -66220"/>
                      <a:gd name="adj2" fmla="val 468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rgbClr val="002060"/>
                </a:solidFill>
                <a:latin typeface="Calibri" panose="020F0502020204030204" pitchFamily="34" charset="0"/>
                <a:cs typeface="Calibri" panose="020F0502020204030204" pitchFamily="34" charset="0"/>
              </a:rPr>
              <a:t>b</a:t>
            </a:r>
            <a:r>
              <a:rPr lang="vi-VN" sz="6000" b="1" dirty="0" smtClean="0">
                <a:solidFill>
                  <a:srgbClr val="FF0000"/>
                </a:solidFill>
                <a:latin typeface="Calibri" panose="020F0502020204030204" pitchFamily="34" charset="0"/>
                <a:cs typeface="Calibri" panose="020F0502020204030204" pitchFamily="34" charset="0"/>
              </a:rPr>
              <a:t>uồm</a:t>
            </a:r>
            <a:endParaRPr lang="en-US" sz="6000" b="1" dirty="0">
              <a:solidFill>
                <a:srgbClr val="FF0000"/>
              </a:solidFill>
              <a:latin typeface="Calibri" panose="020F0502020204030204" pitchFamily="34" charset="0"/>
              <a:cs typeface="Calibri" panose="020F0502020204030204" pitchFamily="34" charset="0"/>
            </a:endParaRPr>
          </a:p>
        </p:txBody>
      </p:sp>
      <p:sp>
        <p:nvSpPr>
          <p:cNvPr id="7" name="Rectangle: Rounded Corners 3">
            <a:extLst>
              <a:ext uri="{FF2B5EF4-FFF2-40B4-BE49-F238E27FC236}">
                <a16:creationId xmlns:a16="http://schemas.microsoft.com/office/drawing/2014/main" id="{6F8A5003-184A-4BB1-8579-6569C8232710}"/>
              </a:ext>
            </a:extLst>
          </p:cNvPr>
          <p:cNvSpPr/>
          <p:nvPr/>
        </p:nvSpPr>
        <p:spPr>
          <a:xfrm>
            <a:off x="128393" y="25961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hoa</a:t>
            </a:r>
            <a:endParaRPr lang="en-US" sz="3600" b="1" dirty="0">
              <a:solidFill>
                <a:schemeClr val="tx1"/>
              </a:solidFill>
              <a:latin typeface="Calibri" panose="020F0502020204030204" pitchFamily="34" charset="0"/>
              <a:cs typeface="Calibri" panose="020F0502020204030204" pitchFamily="34" charset="0"/>
            </a:endParaRPr>
          </a:p>
        </p:txBody>
      </p:sp>
      <p:sp>
        <p:nvSpPr>
          <p:cNvPr id="8" name="Rectangle: Rounded Corners 3">
            <a:extLst>
              <a:ext uri="{FF2B5EF4-FFF2-40B4-BE49-F238E27FC236}">
                <a16:creationId xmlns:a16="http://schemas.microsoft.com/office/drawing/2014/main" id="{6F8A5003-184A-4BB1-8579-6569C8232710}"/>
              </a:ext>
            </a:extLst>
          </p:cNvPr>
          <p:cNvSpPr/>
          <p:nvPr/>
        </p:nvSpPr>
        <p:spPr>
          <a:xfrm>
            <a:off x="128392" y="36629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buồm</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0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A3A5027-DE0F-4F91-919C-9AD1FD024A20}"/>
              </a:ext>
            </a:extLst>
          </p:cNvPr>
          <p:cNvSpPr txBox="1">
            <a:spLocks/>
          </p:cNvSpPr>
          <p:nvPr/>
        </p:nvSpPr>
        <p:spPr>
          <a:xfrm>
            <a:off x="0" y="111220"/>
            <a:ext cx="121396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err="1" smtClean="0">
                <a:ln>
                  <a:solidFill>
                    <a:schemeClr val="tx1"/>
                  </a:solidFill>
                </a:ln>
                <a:solidFill>
                  <a:srgbClr val="FF00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L</a:t>
            </a:r>
            <a:r>
              <a:rPr lang="en-US" sz="8800" dirty="0" err="1" smtClean="0">
                <a:ln>
                  <a:solidFill>
                    <a:schemeClr val="tx1"/>
                  </a:solidFill>
                </a:ln>
                <a:solidFill>
                  <a:schemeClr val="accent2">
                    <a:lumMod val="60000"/>
                    <a:lumOff val="40000"/>
                  </a:schemeClr>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u</a:t>
            </a:r>
            <a:r>
              <a:rPr lang="en-US" sz="8800" dirty="0" err="1" smtClean="0">
                <a:ln>
                  <a:solidFill>
                    <a:schemeClr val="tx1"/>
                  </a:solidFill>
                </a:ln>
                <a:solidFill>
                  <a:srgbClr val="FAD9A1"/>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y</a:t>
            </a:r>
            <a:r>
              <a:rPr lang="en-US" sz="8800" dirty="0" err="1" smtClean="0">
                <a:ln>
                  <a:solidFill>
                    <a:schemeClr val="tx1"/>
                  </a:solidFill>
                </a:ln>
                <a:solidFill>
                  <a:srgbClr val="00B0F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ệ</a:t>
            </a:r>
            <a:r>
              <a:rPr lang="en-US" sz="8800" dirty="0" err="1" smtClean="0">
                <a:ln>
                  <a:solidFill>
                    <a:schemeClr val="tx1"/>
                  </a:solidFill>
                </a:ln>
                <a:solidFill>
                  <a:srgbClr val="92D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n</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chemeClr val="accent2"/>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đ</a:t>
            </a:r>
            <a:r>
              <a:rPr lang="en-US" sz="8800" dirty="0" err="1" smtClean="0">
                <a:ln>
                  <a:solidFill>
                    <a:schemeClr val="tx1"/>
                  </a:solidFill>
                </a:ln>
                <a:solidFill>
                  <a:srgbClr val="FFFF0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ọ</a:t>
            </a:r>
            <a:r>
              <a:rPr lang="en-US" sz="8800" dirty="0" err="1" smtClean="0">
                <a:ln>
                  <a:solidFill>
                    <a:schemeClr val="tx1"/>
                  </a:solidFill>
                </a:ln>
                <a:solidFill>
                  <a:srgbClr val="F37878"/>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c</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91EB5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t</a:t>
            </a:r>
            <a:r>
              <a:rPr lang="en-US" sz="8800" dirty="0" err="1" smtClean="0">
                <a:ln>
                  <a:solidFill>
                    <a:schemeClr val="tx1"/>
                  </a:solidFill>
                </a:ln>
                <a:solidFill>
                  <a:srgbClr val="FF00FF"/>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ừ</a:t>
            </a:r>
            <a:r>
              <a:rPr lang="en-US" sz="8800" dirty="0" smtClean="0">
                <a:ln>
                  <a:solidFill>
                    <a:schemeClr val="tx1"/>
                  </a:solidFill>
                </a:ln>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 </a:t>
            </a:r>
            <a:r>
              <a:rPr lang="en-US" sz="8800" dirty="0" err="1" smtClean="0">
                <a:ln>
                  <a:solidFill>
                    <a:schemeClr val="tx1"/>
                  </a:solidFill>
                </a:ln>
                <a:solidFill>
                  <a:srgbClr val="FF5050"/>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k</a:t>
            </a:r>
            <a:r>
              <a:rPr lang="en-US" sz="8800" dirty="0" err="1" smtClean="0">
                <a:ln>
                  <a:solidFill>
                    <a:schemeClr val="tx1"/>
                  </a:solidFill>
                </a:ln>
                <a:solidFill>
                  <a:srgbClr val="FF9933"/>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h</a:t>
            </a:r>
            <a:r>
              <a:rPr lang="en-US" sz="8800" dirty="0" err="1" smtClean="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rPr>
              <a:t>ó</a:t>
            </a:r>
            <a:endParaRPr lang="en-US" sz="8800" dirty="0">
              <a:ln>
                <a:solidFill>
                  <a:schemeClr val="tx1"/>
                </a:solidFill>
              </a:ln>
              <a:solidFill>
                <a:srgbClr val="FF9966"/>
              </a:solidFill>
              <a:effectLst>
                <a:glow rad="63500">
                  <a:schemeClr val="accent3">
                    <a:satMod val="175000"/>
                    <a:alpha val="40000"/>
                  </a:schemeClr>
                </a:glow>
                <a:innerShdw blurRad="63500" dist="50800" dir="13500000">
                  <a:prstClr val="black">
                    <a:alpha val="50000"/>
                  </a:prstClr>
                </a:innerShdw>
              </a:effectLst>
              <a:latin typeface="SVN-Poky's" panose="020B0606040200020203" pitchFamily="34" charset="0"/>
            </a:endParaRPr>
          </a:p>
        </p:txBody>
      </p:sp>
      <p:pic>
        <p:nvPicPr>
          <p:cNvPr id="24" name="Picture 23">
            <a:extLst>
              <a:ext uri="{FF2B5EF4-FFF2-40B4-BE49-F238E27FC236}">
                <a16:creationId xmlns:a16="http://schemas.microsoft.com/office/drawing/2014/main" id="{04CDE044-7779-4700-BA72-25378BE6D619}"/>
              </a:ext>
            </a:extLst>
          </p:cNvPr>
          <p:cNvPicPr>
            <a:picLocks noChangeAspect="1"/>
          </p:cNvPicPr>
          <p:nvPr/>
        </p:nvPicPr>
        <p:blipFill rotWithShape="1">
          <a:blip r:embed="rId3">
            <a:extLst>
              <a:ext uri="{28A0092B-C50C-407E-A947-70E740481C1C}">
                <a14:useLocalDpi xmlns:a14="http://schemas.microsoft.com/office/drawing/2010/main" val="0"/>
              </a:ext>
            </a:extLst>
          </a:blip>
          <a:srcRect l="47597" b="65643"/>
          <a:stretch/>
        </p:blipFill>
        <p:spPr>
          <a:xfrm>
            <a:off x="3995928" y="2817800"/>
            <a:ext cx="5329210" cy="4671137"/>
          </a:xfrm>
          <a:prstGeom prst="rect">
            <a:avLst/>
          </a:prstGeom>
        </p:spPr>
      </p:pic>
      <p:sp>
        <p:nvSpPr>
          <p:cNvPr id="26" name="Rectangle: Rounded Corners 3">
            <a:extLst>
              <a:ext uri="{FF2B5EF4-FFF2-40B4-BE49-F238E27FC236}">
                <a16:creationId xmlns:a16="http://schemas.microsoft.com/office/drawing/2014/main" id="{6F8A5003-184A-4BB1-8579-6569C8232710}"/>
              </a:ext>
            </a:extLst>
          </p:cNvPr>
          <p:cNvSpPr/>
          <p:nvPr/>
        </p:nvSpPr>
        <p:spPr>
          <a:xfrm>
            <a:off x="128393" y="15293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dương</a:t>
            </a:r>
            <a:endParaRPr lang="en-US" sz="3600" b="1" dirty="0">
              <a:solidFill>
                <a:schemeClr val="tx1"/>
              </a:solidFill>
              <a:latin typeface="Calibri" panose="020F0502020204030204" pitchFamily="34" charset="0"/>
              <a:cs typeface="Calibri" panose="020F0502020204030204" pitchFamily="34" charset="0"/>
            </a:endParaRPr>
          </a:p>
        </p:txBody>
      </p:sp>
      <p:sp>
        <p:nvSpPr>
          <p:cNvPr id="6" name="Thought Bubble: Cloud 10">
            <a:extLst>
              <a:ext uri="{FF2B5EF4-FFF2-40B4-BE49-F238E27FC236}">
                <a16:creationId xmlns:a16="http://schemas.microsoft.com/office/drawing/2014/main" id="{18919154-E302-4E41-9DC8-26338B67CC08}"/>
              </a:ext>
            </a:extLst>
          </p:cNvPr>
          <p:cNvSpPr/>
          <p:nvPr/>
        </p:nvSpPr>
        <p:spPr>
          <a:xfrm>
            <a:off x="8269357" y="1279395"/>
            <a:ext cx="3591339" cy="2146852"/>
          </a:xfrm>
          <a:custGeom>
            <a:avLst/>
            <a:gdLst>
              <a:gd name="connsiteX0" fmla="*/ 324218 w 3591339"/>
              <a:gd name="connsiteY0" fmla="*/ 714126 h 2146852"/>
              <a:gd name="connsiteX1" fmla="*/ 467455 w 3591339"/>
              <a:gd name="connsiteY1" fmla="*/ 343247 h 2146852"/>
              <a:gd name="connsiteX2" fmla="*/ 1164275 w 3591339"/>
              <a:gd name="connsiteY2" fmla="*/ 258516 h 2146852"/>
              <a:gd name="connsiteX3" fmla="*/ 1866831 w 3591339"/>
              <a:gd name="connsiteY3" fmla="*/ 170555 h 2146852"/>
              <a:gd name="connsiteX4" fmla="*/ 2140587 w 3591339"/>
              <a:gd name="connsiteY4" fmla="*/ 9939 h 2146852"/>
              <a:gd name="connsiteX5" fmla="*/ 2480102 w 3591339"/>
              <a:gd name="connsiteY5" fmla="*/ 123294 h 2146852"/>
              <a:gd name="connsiteX6" fmla="*/ 2948140 w 3591339"/>
              <a:gd name="connsiteY6" fmla="*/ 34289 h 2146852"/>
              <a:gd name="connsiteX7" fmla="*/ 3185484 w 3591339"/>
              <a:gd name="connsiteY7" fmla="*/ 277102 h 2146852"/>
              <a:gd name="connsiteX8" fmla="*/ 3490083 w 3591339"/>
              <a:gd name="connsiteY8" fmla="*/ 512759 h 2146852"/>
              <a:gd name="connsiteX9" fmla="*/ 3476449 w 3591339"/>
              <a:gd name="connsiteY9" fmla="*/ 768294 h 2146852"/>
              <a:gd name="connsiteX10" fmla="*/ 3576042 w 3591339"/>
              <a:gd name="connsiteY10" fmla="*/ 1159001 h 2146852"/>
              <a:gd name="connsiteX11" fmla="*/ 3109501 w 3591339"/>
              <a:gd name="connsiteY11" fmla="*/ 1501007 h 2146852"/>
              <a:gd name="connsiteX12" fmla="*/ 2942487 w 3591339"/>
              <a:gd name="connsiteY12" fmla="*/ 1794062 h 2146852"/>
              <a:gd name="connsiteX13" fmla="*/ 2373858 w 3591339"/>
              <a:gd name="connsiteY13" fmla="*/ 1829545 h 2146852"/>
              <a:gd name="connsiteX14" fmla="*/ 1967505 w 3591339"/>
              <a:gd name="connsiteY14" fmla="*/ 2142180 h 2146852"/>
              <a:gd name="connsiteX15" fmla="*/ 1370029 w 3591339"/>
              <a:gd name="connsiteY15" fmla="*/ 1951349 h 2146852"/>
              <a:gd name="connsiteX16" fmla="*/ 482503 w 3591339"/>
              <a:gd name="connsiteY16" fmla="*/ 1762804 h 2146852"/>
              <a:gd name="connsiteX17" fmla="*/ 92277 w 3591339"/>
              <a:gd name="connsiteY17" fmla="*/ 1552989 h 2146852"/>
              <a:gd name="connsiteX18" fmla="*/ 175659 w 3591339"/>
              <a:gd name="connsiteY18" fmla="*/ 1269773 h 2146852"/>
              <a:gd name="connsiteX19" fmla="*/ -416 w 3591339"/>
              <a:gd name="connsiteY19" fmla="*/ 979203 h 2146852"/>
              <a:gd name="connsiteX20" fmla="*/ 321142 w 3591339"/>
              <a:gd name="connsiteY20" fmla="*/ 720934 h 2146852"/>
              <a:gd name="connsiteX21" fmla="*/ 324218 w 3591339"/>
              <a:gd name="connsiteY21" fmla="*/ 714126 h 2146852"/>
              <a:gd name="connsiteX0" fmla="*/ -522880 w 3591339"/>
              <a:gd name="connsiteY0" fmla="*/ 2079806 h 2146852"/>
              <a:gd name="connsiteX1" fmla="*/ -582515 w 3591339"/>
              <a:gd name="connsiteY1" fmla="*/ 2139441 h 2146852"/>
              <a:gd name="connsiteX2" fmla="*/ -642150 w 3591339"/>
              <a:gd name="connsiteY2" fmla="*/ 2079806 h 2146852"/>
              <a:gd name="connsiteX3" fmla="*/ -582515 w 3591339"/>
              <a:gd name="connsiteY3" fmla="*/ 2020171 h 2146852"/>
              <a:gd name="connsiteX4" fmla="*/ -522880 w 3591339"/>
              <a:gd name="connsiteY4" fmla="*/ 2079806 h 2146852"/>
              <a:gd name="connsiteX0" fmla="*/ -195668 w 3591339"/>
              <a:gd name="connsiteY0" fmla="*/ 1966574 h 2146852"/>
              <a:gd name="connsiteX1" fmla="*/ -314938 w 3591339"/>
              <a:gd name="connsiteY1" fmla="*/ 2085844 h 2146852"/>
              <a:gd name="connsiteX2" fmla="*/ -434208 w 3591339"/>
              <a:gd name="connsiteY2" fmla="*/ 1966574 h 2146852"/>
              <a:gd name="connsiteX3" fmla="*/ -314938 w 3591339"/>
              <a:gd name="connsiteY3" fmla="*/ 1847304 h 2146852"/>
              <a:gd name="connsiteX4" fmla="*/ -195668 w 3591339"/>
              <a:gd name="connsiteY4" fmla="*/ 1966574 h 2146852"/>
              <a:gd name="connsiteX0" fmla="*/ 241385 w 3591339"/>
              <a:gd name="connsiteY0" fmla="*/ 1806862 h 2146852"/>
              <a:gd name="connsiteX1" fmla="*/ 62481 w 3591339"/>
              <a:gd name="connsiteY1" fmla="*/ 1985766 h 2146852"/>
              <a:gd name="connsiteX2" fmla="*/ -116423 w 3591339"/>
              <a:gd name="connsiteY2" fmla="*/ 1806862 h 2146852"/>
              <a:gd name="connsiteX3" fmla="*/ 62481 w 3591339"/>
              <a:gd name="connsiteY3" fmla="*/ 1627958 h 2146852"/>
              <a:gd name="connsiteX4" fmla="*/ 241385 w 3591339"/>
              <a:gd name="connsiteY4" fmla="*/ 1806862 h 2146852"/>
              <a:gd name="connsiteX0" fmla="*/ 390142 w 3591339"/>
              <a:gd name="connsiteY0" fmla="*/ 1300882 h 2146852"/>
              <a:gd name="connsiteX1" fmla="*/ 179566 w 3591339"/>
              <a:gd name="connsiteY1" fmla="*/ 1261275 h 2146852"/>
              <a:gd name="connsiteX2" fmla="*/ 575944 w 3591339"/>
              <a:gd name="connsiteY2" fmla="*/ 1734328 h 2146852"/>
              <a:gd name="connsiteX3" fmla="*/ 483833 w 3591339"/>
              <a:gd name="connsiteY3" fmla="*/ 1753262 h 2146852"/>
              <a:gd name="connsiteX4" fmla="*/ 1369863 w 3591339"/>
              <a:gd name="connsiteY4" fmla="*/ 1942602 h 2146852"/>
              <a:gd name="connsiteX5" fmla="*/ 1314330 w 3591339"/>
              <a:gd name="connsiteY5" fmla="*/ 1856132 h 2146852"/>
              <a:gd name="connsiteX6" fmla="*/ 2396470 w 3591339"/>
              <a:gd name="connsiteY6" fmla="*/ 1726973 h 2146852"/>
              <a:gd name="connsiteX7" fmla="*/ 2374274 w 3591339"/>
              <a:gd name="connsiteY7" fmla="*/ 1821842 h 2146852"/>
              <a:gd name="connsiteX8" fmla="*/ 2837240 w 3591339"/>
              <a:gd name="connsiteY8" fmla="*/ 1140713 h 2146852"/>
              <a:gd name="connsiteX9" fmla="*/ 3107505 w 3591339"/>
              <a:gd name="connsiteY9" fmla="*/ 1495342 h 2146852"/>
              <a:gd name="connsiteX10" fmla="*/ 3474786 w 3591339"/>
              <a:gd name="connsiteY10" fmla="*/ 763026 h 2146852"/>
              <a:gd name="connsiteX11" fmla="*/ 3354410 w 3591339"/>
              <a:gd name="connsiteY11" fmla="*/ 896012 h 2146852"/>
              <a:gd name="connsiteX12" fmla="*/ 3185983 w 3591339"/>
              <a:gd name="connsiteY12" fmla="*/ 269648 h 2146852"/>
              <a:gd name="connsiteX13" fmla="*/ 3192301 w 3591339"/>
              <a:gd name="connsiteY13" fmla="*/ 332463 h 2146852"/>
              <a:gd name="connsiteX14" fmla="*/ 2417336 w 3591339"/>
              <a:gd name="connsiteY14" fmla="*/ 196397 h 2146852"/>
              <a:gd name="connsiteX15" fmla="*/ 2479021 w 3591339"/>
              <a:gd name="connsiteY15" fmla="*/ 116287 h 2146852"/>
              <a:gd name="connsiteX16" fmla="*/ 1840644 w 3591339"/>
              <a:gd name="connsiteY16" fmla="*/ 234563 h 2146852"/>
              <a:gd name="connsiteX17" fmla="*/ 1870489 w 3591339"/>
              <a:gd name="connsiteY17" fmla="*/ 165486 h 2146852"/>
              <a:gd name="connsiteX18" fmla="*/ 1163859 w 3591339"/>
              <a:gd name="connsiteY18" fmla="*/ 258019 h 2146852"/>
              <a:gd name="connsiteX19" fmla="*/ 1271932 w 3591339"/>
              <a:gd name="connsiteY19" fmla="*/ 325009 h 2146852"/>
              <a:gd name="connsiteX20" fmla="*/ 343089 w 3591339"/>
              <a:gd name="connsiteY20" fmla="*/ 784644 h 2146852"/>
              <a:gd name="connsiteX21" fmla="*/ 324218 w 359133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1339" h="2146852" fill="none" extrusionOk="0">
                <a:moveTo>
                  <a:pt x="324218" y="714126"/>
                </a:moveTo>
                <a:cubicBezTo>
                  <a:pt x="312310" y="545664"/>
                  <a:pt x="342065" y="440331"/>
                  <a:pt x="467455" y="343247"/>
                </a:cubicBezTo>
                <a:cubicBezTo>
                  <a:pt x="657994" y="192092"/>
                  <a:pt x="919201" y="157924"/>
                  <a:pt x="1164275" y="258516"/>
                </a:cubicBezTo>
                <a:cubicBezTo>
                  <a:pt x="1308798" y="70821"/>
                  <a:pt x="1678006" y="-30164"/>
                  <a:pt x="1866831" y="170555"/>
                </a:cubicBezTo>
                <a:cubicBezTo>
                  <a:pt x="1915815" y="93782"/>
                  <a:pt x="2010368" y="24958"/>
                  <a:pt x="2140587" y="9939"/>
                </a:cubicBezTo>
                <a:cubicBezTo>
                  <a:pt x="2260627" y="-9217"/>
                  <a:pt x="2379252" y="43569"/>
                  <a:pt x="2480102" y="123294"/>
                </a:cubicBezTo>
                <a:cubicBezTo>
                  <a:pt x="2564688" y="15133"/>
                  <a:pt x="2802259" y="16305"/>
                  <a:pt x="2948140" y="34289"/>
                </a:cubicBezTo>
                <a:cubicBezTo>
                  <a:pt x="3077329" y="79401"/>
                  <a:pt x="3163132" y="159170"/>
                  <a:pt x="3185484" y="277102"/>
                </a:cubicBezTo>
                <a:cubicBezTo>
                  <a:pt x="3332161" y="299772"/>
                  <a:pt x="3451413" y="426254"/>
                  <a:pt x="3490083" y="512759"/>
                </a:cubicBezTo>
                <a:cubicBezTo>
                  <a:pt x="3520094" y="582816"/>
                  <a:pt x="3515015" y="703388"/>
                  <a:pt x="3476449" y="768294"/>
                </a:cubicBezTo>
                <a:cubicBezTo>
                  <a:pt x="3557805" y="869730"/>
                  <a:pt x="3635033" y="1031012"/>
                  <a:pt x="3576042" y="1159001"/>
                </a:cubicBezTo>
                <a:cubicBezTo>
                  <a:pt x="3466278" y="1356513"/>
                  <a:pt x="3352930" y="1485325"/>
                  <a:pt x="3109501" y="1501007"/>
                </a:cubicBezTo>
                <a:cubicBezTo>
                  <a:pt x="3116221" y="1612374"/>
                  <a:pt x="3028815" y="1725036"/>
                  <a:pt x="2942487" y="1794062"/>
                </a:cubicBezTo>
                <a:cubicBezTo>
                  <a:pt x="2770643" y="1888454"/>
                  <a:pt x="2550673" y="1931511"/>
                  <a:pt x="2373858" y="1829545"/>
                </a:cubicBezTo>
                <a:cubicBezTo>
                  <a:pt x="2342272" y="1977299"/>
                  <a:pt x="2151433" y="2099088"/>
                  <a:pt x="1967505" y="2142180"/>
                </a:cubicBezTo>
                <a:cubicBezTo>
                  <a:pt x="1715667" y="2193914"/>
                  <a:pt x="1536700" y="2132299"/>
                  <a:pt x="1370029" y="1951349"/>
                </a:cubicBezTo>
                <a:cubicBezTo>
                  <a:pt x="1052256" y="2176106"/>
                  <a:pt x="730837" y="2036851"/>
                  <a:pt x="482503" y="1762804"/>
                </a:cubicBezTo>
                <a:cubicBezTo>
                  <a:pt x="322547" y="1790852"/>
                  <a:pt x="128336" y="1658840"/>
                  <a:pt x="92277" y="1552989"/>
                </a:cubicBezTo>
                <a:cubicBezTo>
                  <a:pt x="31093" y="1452778"/>
                  <a:pt x="99035" y="1356557"/>
                  <a:pt x="175659" y="1269773"/>
                </a:cubicBezTo>
                <a:cubicBezTo>
                  <a:pt x="55429" y="1233115"/>
                  <a:pt x="-17797" y="1101252"/>
                  <a:pt x="-416" y="979203"/>
                </a:cubicBezTo>
                <a:cubicBezTo>
                  <a:pt x="9911" y="815675"/>
                  <a:pt x="146438" y="735668"/>
                  <a:pt x="321142" y="720934"/>
                </a:cubicBezTo>
                <a:cubicBezTo>
                  <a:pt x="322111" y="718233"/>
                  <a:pt x="323146" y="716468"/>
                  <a:pt x="324218" y="714126"/>
                </a:cubicBezTo>
                <a:close/>
              </a:path>
              <a:path w="3591339" h="2146852" fill="none" extrusionOk="0">
                <a:moveTo>
                  <a:pt x="-522880" y="2079806"/>
                </a:moveTo>
                <a:cubicBezTo>
                  <a:pt x="-527252" y="2105833"/>
                  <a:pt x="-554242" y="2134294"/>
                  <a:pt x="-582515" y="2139441"/>
                </a:cubicBezTo>
                <a:cubicBezTo>
                  <a:pt x="-615703" y="2143294"/>
                  <a:pt x="-641950" y="2111782"/>
                  <a:pt x="-642150" y="2079806"/>
                </a:cubicBezTo>
                <a:cubicBezTo>
                  <a:pt x="-639511" y="2051722"/>
                  <a:pt x="-612641" y="2016347"/>
                  <a:pt x="-582515" y="2020171"/>
                </a:cubicBezTo>
                <a:cubicBezTo>
                  <a:pt x="-548087" y="2020844"/>
                  <a:pt x="-518999" y="2048333"/>
                  <a:pt x="-522880" y="2079806"/>
                </a:cubicBezTo>
                <a:close/>
              </a:path>
              <a:path w="3591339" h="2146852" fill="none" extrusionOk="0">
                <a:moveTo>
                  <a:pt x="-195668" y="1966574"/>
                </a:moveTo>
                <a:cubicBezTo>
                  <a:pt x="-182065" y="2027477"/>
                  <a:pt x="-239828" y="2088620"/>
                  <a:pt x="-314938" y="2085844"/>
                </a:cubicBezTo>
                <a:cubicBezTo>
                  <a:pt x="-382505" y="2077735"/>
                  <a:pt x="-437504" y="2023180"/>
                  <a:pt x="-434208" y="1966574"/>
                </a:cubicBezTo>
                <a:cubicBezTo>
                  <a:pt x="-434247" y="1902707"/>
                  <a:pt x="-383003" y="1862655"/>
                  <a:pt x="-314938" y="1847304"/>
                </a:cubicBezTo>
                <a:cubicBezTo>
                  <a:pt x="-263224" y="1846334"/>
                  <a:pt x="-192167" y="1898517"/>
                  <a:pt x="-195668" y="1966574"/>
                </a:cubicBezTo>
                <a:close/>
              </a:path>
              <a:path w="3591339" h="2146852" fill="none" extrusionOk="0">
                <a:moveTo>
                  <a:pt x="241385" y="1806862"/>
                </a:moveTo>
                <a:cubicBezTo>
                  <a:pt x="236163" y="1911527"/>
                  <a:pt x="160887" y="1979201"/>
                  <a:pt x="62481" y="1985766"/>
                </a:cubicBezTo>
                <a:cubicBezTo>
                  <a:pt x="-48143" y="1984613"/>
                  <a:pt x="-110494" y="1895358"/>
                  <a:pt x="-116423" y="1806862"/>
                </a:cubicBezTo>
                <a:cubicBezTo>
                  <a:pt x="-101676" y="1715752"/>
                  <a:pt x="-34342" y="1620579"/>
                  <a:pt x="62481" y="1627958"/>
                </a:cubicBezTo>
                <a:cubicBezTo>
                  <a:pt x="181638" y="1631791"/>
                  <a:pt x="241844" y="1710325"/>
                  <a:pt x="241385" y="1806862"/>
                </a:cubicBezTo>
                <a:close/>
              </a:path>
              <a:path w="3591339" h="2146852" fill="none" extrusionOk="0">
                <a:moveTo>
                  <a:pt x="390142" y="1300882"/>
                </a:moveTo>
                <a:cubicBezTo>
                  <a:pt x="309925" y="1291869"/>
                  <a:pt x="238501" y="1291810"/>
                  <a:pt x="179566" y="1261275"/>
                </a:cubicBezTo>
                <a:moveTo>
                  <a:pt x="575944" y="1734328"/>
                </a:moveTo>
                <a:cubicBezTo>
                  <a:pt x="549579" y="1745418"/>
                  <a:pt x="510659" y="1756223"/>
                  <a:pt x="483833" y="1753262"/>
                </a:cubicBezTo>
                <a:moveTo>
                  <a:pt x="1369863" y="1942602"/>
                </a:moveTo>
                <a:cubicBezTo>
                  <a:pt x="1348312" y="1919939"/>
                  <a:pt x="1325178" y="1879557"/>
                  <a:pt x="1314330" y="1856132"/>
                </a:cubicBezTo>
                <a:moveTo>
                  <a:pt x="2396470" y="1726973"/>
                </a:moveTo>
                <a:cubicBezTo>
                  <a:pt x="2394970" y="1766214"/>
                  <a:pt x="2385975" y="1789429"/>
                  <a:pt x="2374274" y="1821842"/>
                </a:cubicBezTo>
                <a:moveTo>
                  <a:pt x="2837240" y="1140713"/>
                </a:moveTo>
                <a:cubicBezTo>
                  <a:pt x="2971032" y="1202966"/>
                  <a:pt x="3101485" y="1368268"/>
                  <a:pt x="3107505" y="1495342"/>
                </a:cubicBezTo>
                <a:moveTo>
                  <a:pt x="3474786" y="763026"/>
                </a:moveTo>
                <a:cubicBezTo>
                  <a:pt x="3454573" y="823858"/>
                  <a:pt x="3418306" y="857212"/>
                  <a:pt x="3354410" y="896012"/>
                </a:cubicBezTo>
                <a:moveTo>
                  <a:pt x="3185983" y="269648"/>
                </a:moveTo>
                <a:cubicBezTo>
                  <a:pt x="3192790" y="293651"/>
                  <a:pt x="3194377" y="309803"/>
                  <a:pt x="3192301" y="332463"/>
                </a:cubicBezTo>
                <a:moveTo>
                  <a:pt x="2417336" y="196397"/>
                </a:moveTo>
                <a:cubicBezTo>
                  <a:pt x="2441352" y="167058"/>
                  <a:pt x="2447821" y="136925"/>
                  <a:pt x="2479021" y="116287"/>
                </a:cubicBezTo>
                <a:moveTo>
                  <a:pt x="1840644" y="234563"/>
                </a:moveTo>
                <a:cubicBezTo>
                  <a:pt x="1849435" y="209271"/>
                  <a:pt x="1857921" y="188230"/>
                  <a:pt x="1870489" y="165486"/>
                </a:cubicBezTo>
                <a:moveTo>
                  <a:pt x="1163859" y="258019"/>
                </a:moveTo>
                <a:cubicBezTo>
                  <a:pt x="1198897" y="279999"/>
                  <a:pt x="1245073" y="300960"/>
                  <a:pt x="1271932" y="325009"/>
                </a:cubicBezTo>
                <a:moveTo>
                  <a:pt x="343089" y="784644"/>
                </a:moveTo>
                <a:cubicBezTo>
                  <a:pt x="337415" y="766882"/>
                  <a:pt x="324092" y="741747"/>
                  <a:pt x="324218" y="714126"/>
                </a:cubicBezTo>
              </a:path>
              <a:path w="3591339" h="2146852" stroke="0" extrusionOk="0">
                <a:moveTo>
                  <a:pt x="324218" y="714126"/>
                </a:moveTo>
                <a:cubicBezTo>
                  <a:pt x="307435" y="595841"/>
                  <a:pt x="367834" y="422328"/>
                  <a:pt x="467455" y="343247"/>
                </a:cubicBezTo>
                <a:cubicBezTo>
                  <a:pt x="660956" y="202475"/>
                  <a:pt x="933833" y="94932"/>
                  <a:pt x="1164275" y="258516"/>
                </a:cubicBezTo>
                <a:cubicBezTo>
                  <a:pt x="1263547" y="2572"/>
                  <a:pt x="1622154" y="-12319"/>
                  <a:pt x="1866831" y="170555"/>
                </a:cubicBezTo>
                <a:cubicBezTo>
                  <a:pt x="1891145" y="78632"/>
                  <a:pt x="2029791" y="27568"/>
                  <a:pt x="2140587" y="9939"/>
                </a:cubicBezTo>
                <a:cubicBezTo>
                  <a:pt x="2276892" y="-781"/>
                  <a:pt x="2402847" y="40635"/>
                  <a:pt x="2480102" y="123294"/>
                </a:cubicBezTo>
                <a:cubicBezTo>
                  <a:pt x="2591718" y="20835"/>
                  <a:pt x="2800686" y="-334"/>
                  <a:pt x="2948140" y="34289"/>
                </a:cubicBezTo>
                <a:cubicBezTo>
                  <a:pt x="3072278" y="61292"/>
                  <a:pt x="3152477" y="149905"/>
                  <a:pt x="3185484" y="277102"/>
                </a:cubicBezTo>
                <a:cubicBezTo>
                  <a:pt x="3324350" y="304868"/>
                  <a:pt x="3437067" y="406373"/>
                  <a:pt x="3490083" y="512759"/>
                </a:cubicBezTo>
                <a:cubicBezTo>
                  <a:pt x="3517284" y="586030"/>
                  <a:pt x="3522807" y="682017"/>
                  <a:pt x="3476449" y="768294"/>
                </a:cubicBezTo>
                <a:cubicBezTo>
                  <a:pt x="3596609" y="885612"/>
                  <a:pt x="3624087" y="1021373"/>
                  <a:pt x="3576042" y="1159001"/>
                </a:cubicBezTo>
                <a:cubicBezTo>
                  <a:pt x="3522127" y="1333495"/>
                  <a:pt x="3329587" y="1432745"/>
                  <a:pt x="3109501" y="1501007"/>
                </a:cubicBezTo>
                <a:cubicBezTo>
                  <a:pt x="3091619" y="1636170"/>
                  <a:pt x="3036385" y="1725952"/>
                  <a:pt x="2942487" y="1794062"/>
                </a:cubicBezTo>
                <a:cubicBezTo>
                  <a:pt x="2777539" y="1933936"/>
                  <a:pt x="2572712" y="1926813"/>
                  <a:pt x="2373858" y="1829545"/>
                </a:cubicBezTo>
                <a:cubicBezTo>
                  <a:pt x="2279149" y="1955311"/>
                  <a:pt x="2171554" y="2093517"/>
                  <a:pt x="1967505" y="2142180"/>
                </a:cubicBezTo>
                <a:cubicBezTo>
                  <a:pt x="1708311" y="2187329"/>
                  <a:pt x="1529596" y="2123190"/>
                  <a:pt x="1370029" y="1951349"/>
                </a:cubicBezTo>
                <a:cubicBezTo>
                  <a:pt x="1095595" y="2041694"/>
                  <a:pt x="736334" y="2008903"/>
                  <a:pt x="482503" y="1762804"/>
                </a:cubicBezTo>
                <a:cubicBezTo>
                  <a:pt x="316296" y="1799203"/>
                  <a:pt x="123039" y="1680612"/>
                  <a:pt x="92277" y="1552989"/>
                </a:cubicBezTo>
                <a:cubicBezTo>
                  <a:pt x="80913" y="1463302"/>
                  <a:pt x="64219" y="1352553"/>
                  <a:pt x="175659" y="1269773"/>
                </a:cubicBezTo>
                <a:cubicBezTo>
                  <a:pt x="59806" y="1213176"/>
                  <a:pt x="-28162" y="1071294"/>
                  <a:pt x="-416" y="979203"/>
                </a:cubicBezTo>
                <a:cubicBezTo>
                  <a:pt x="51032" y="838390"/>
                  <a:pt x="134130" y="719954"/>
                  <a:pt x="321142" y="720934"/>
                </a:cubicBezTo>
                <a:cubicBezTo>
                  <a:pt x="322355" y="718722"/>
                  <a:pt x="322840" y="716758"/>
                  <a:pt x="324218" y="714126"/>
                </a:cubicBezTo>
                <a:close/>
              </a:path>
              <a:path w="3591339" h="2146852" stroke="0" extrusionOk="0">
                <a:moveTo>
                  <a:pt x="-522880" y="2079806"/>
                </a:moveTo>
                <a:cubicBezTo>
                  <a:pt x="-517273" y="2107596"/>
                  <a:pt x="-547630" y="2140606"/>
                  <a:pt x="-582515" y="2139441"/>
                </a:cubicBezTo>
                <a:cubicBezTo>
                  <a:pt x="-611740" y="2138882"/>
                  <a:pt x="-640471" y="2105237"/>
                  <a:pt x="-642150" y="2079806"/>
                </a:cubicBezTo>
                <a:cubicBezTo>
                  <a:pt x="-644019" y="2047986"/>
                  <a:pt x="-612956" y="2016019"/>
                  <a:pt x="-582515" y="2020171"/>
                </a:cubicBezTo>
                <a:cubicBezTo>
                  <a:pt x="-551409" y="2012470"/>
                  <a:pt x="-530664" y="2048094"/>
                  <a:pt x="-522880" y="2079806"/>
                </a:cubicBezTo>
                <a:close/>
              </a:path>
              <a:path w="3591339" h="2146852" stroke="0" extrusionOk="0">
                <a:moveTo>
                  <a:pt x="-195668" y="1966574"/>
                </a:moveTo>
                <a:cubicBezTo>
                  <a:pt x="-206202" y="2027960"/>
                  <a:pt x="-251498" y="2086022"/>
                  <a:pt x="-314938" y="2085844"/>
                </a:cubicBezTo>
                <a:cubicBezTo>
                  <a:pt x="-381267" y="2069623"/>
                  <a:pt x="-441482" y="2018687"/>
                  <a:pt x="-434208" y="1966574"/>
                </a:cubicBezTo>
                <a:cubicBezTo>
                  <a:pt x="-435913" y="1901860"/>
                  <a:pt x="-379534" y="1861494"/>
                  <a:pt x="-314938" y="1847304"/>
                </a:cubicBezTo>
                <a:cubicBezTo>
                  <a:pt x="-242508" y="1840367"/>
                  <a:pt x="-203432" y="1911032"/>
                  <a:pt x="-195668" y="1966574"/>
                </a:cubicBezTo>
                <a:close/>
              </a:path>
              <a:path w="3591339" h="2146852" stroke="0" extrusionOk="0">
                <a:moveTo>
                  <a:pt x="241385" y="1806862"/>
                </a:moveTo>
                <a:cubicBezTo>
                  <a:pt x="258541" y="1919578"/>
                  <a:pt x="182582" y="1994467"/>
                  <a:pt x="62481" y="1985766"/>
                </a:cubicBezTo>
                <a:cubicBezTo>
                  <a:pt x="-34795" y="2003383"/>
                  <a:pt x="-102481" y="1892817"/>
                  <a:pt x="-116423" y="1806862"/>
                </a:cubicBezTo>
                <a:cubicBezTo>
                  <a:pt x="-121295" y="1710806"/>
                  <a:pt x="-33462" y="1622452"/>
                  <a:pt x="62481" y="1627958"/>
                </a:cubicBezTo>
                <a:cubicBezTo>
                  <a:pt x="163249" y="1607581"/>
                  <a:pt x="256005" y="1698894"/>
                  <a:pt x="241385" y="1806862"/>
                </a:cubicBezTo>
                <a:close/>
              </a:path>
              <a:path w="3591339" h="2146852" fill="none" stroke="0" extrusionOk="0">
                <a:moveTo>
                  <a:pt x="390142" y="1300882"/>
                </a:moveTo>
                <a:cubicBezTo>
                  <a:pt x="318385" y="1320044"/>
                  <a:pt x="240700" y="1295696"/>
                  <a:pt x="179566" y="1261275"/>
                </a:cubicBezTo>
                <a:moveTo>
                  <a:pt x="575944" y="1734328"/>
                </a:moveTo>
                <a:cubicBezTo>
                  <a:pt x="542748" y="1747736"/>
                  <a:pt x="512199" y="1744712"/>
                  <a:pt x="483833" y="1753262"/>
                </a:cubicBezTo>
                <a:moveTo>
                  <a:pt x="1369863" y="1942602"/>
                </a:moveTo>
                <a:cubicBezTo>
                  <a:pt x="1351496" y="1914794"/>
                  <a:pt x="1327393" y="1885626"/>
                  <a:pt x="1314330" y="1856132"/>
                </a:cubicBezTo>
                <a:moveTo>
                  <a:pt x="2396470" y="1726973"/>
                </a:moveTo>
                <a:cubicBezTo>
                  <a:pt x="2389561" y="1755384"/>
                  <a:pt x="2382163" y="1792635"/>
                  <a:pt x="2374274" y="1821842"/>
                </a:cubicBezTo>
                <a:moveTo>
                  <a:pt x="2837240" y="1140713"/>
                </a:moveTo>
                <a:cubicBezTo>
                  <a:pt x="3022580" y="1200715"/>
                  <a:pt x="3102546" y="1365167"/>
                  <a:pt x="3107505" y="1495342"/>
                </a:cubicBezTo>
                <a:moveTo>
                  <a:pt x="3474786" y="763026"/>
                </a:moveTo>
                <a:cubicBezTo>
                  <a:pt x="3447601" y="817279"/>
                  <a:pt x="3408765" y="854564"/>
                  <a:pt x="3354410" y="896012"/>
                </a:cubicBezTo>
                <a:moveTo>
                  <a:pt x="3185983" y="269648"/>
                </a:moveTo>
                <a:cubicBezTo>
                  <a:pt x="3193065" y="292740"/>
                  <a:pt x="3191804" y="313108"/>
                  <a:pt x="3192301" y="332463"/>
                </a:cubicBezTo>
                <a:moveTo>
                  <a:pt x="2417336" y="196397"/>
                </a:moveTo>
                <a:cubicBezTo>
                  <a:pt x="2433624" y="168133"/>
                  <a:pt x="2455009" y="141783"/>
                  <a:pt x="2479021" y="116287"/>
                </a:cubicBezTo>
                <a:moveTo>
                  <a:pt x="1840644" y="234563"/>
                </a:moveTo>
                <a:cubicBezTo>
                  <a:pt x="1849700" y="211088"/>
                  <a:pt x="1855026" y="183928"/>
                  <a:pt x="1870489" y="165486"/>
                </a:cubicBezTo>
                <a:moveTo>
                  <a:pt x="1163859" y="258019"/>
                </a:moveTo>
                <a:cubicBezTo>
                  <a:pt x="1196677" y="275052"/>
                  <a:pt x="1236197" y="304251"/>
                  <a:pt x="1271932" y="325009"/>
                </a:cubicBezTo>
                <a:moveTo>
                  <a:pt x="343089" y="784644"/>
                </a:moveTo>
                <a:cubicBezTo>
                  <a:pt x="333781" y="761411"/>
                  <a:pt x="332606" y="736761"/>
                  <a:pt x="324218" y="714126"/>
                </a:cubicBezTo>
              </a:path>
            </a:pathLst>
          </a:custGeom>
          <a:solidFill>
            <a:schemeClr val="bg1"/>
          </a:solidFill>
          <a:ln w="28575">
            <a:extLst>
              <a:ext uri="{C807C97D-BFC1-408E-A445-0C87EB9F89A2}">
                <ask:lineSketchStyleProps xmlns="" xmlns:ask="http://schemas.microsoft.com/office/drawing/2018/sketchyshapes" sd="2916202906">
                  <a:prstGeom prst="cloudCallout">
                    <a:avLst>
                      <a:gd name="adj1" fmla="val -66220"/>
                      <a:gd name="adj2" fmla="val 468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rgbClr val="FF0000"/>
                </a:solidFill>
                <a:latin typeface="Calibri" panose="020F0502020204030204" pitchFamily="34" charset="0"/>
                <a:cs typeface="Calibri" panose="020F0502020204030204" pitchFamily="34" charset="0"/>
              </a:rPr>
              <a:t>s</a:t>
            </a:r>
            <a:r>
              <a:rPr lang="vi-VN" sz="6000" b="1" dirty="0" smtClean="0">
                <a:solidFill>
                  <a:srgbClr val="002060"/>
                </a:solidFill>
                <a:latin typeface="Calibri" panose="020F0502020204030204" pitchFamily="34" charset="0"/>
                <a:cs typeface="Calibri" panose="020F0502020204030204" pitchFamily="34" charset="0"/>
              </a:rPr>
              <a:t>ĩ</a:t>
            </a:r>
            <a:endParaRPr lang="en-US" sz="6000" b="1" dirty="0">
              <a:solidFill>
                <a:srgbClr val="FF0000"/>
              </a:solidFill>
              <a:latin typeface="Calibri" panose="020F0502020204030204" pitchFamily="34" charset="0"/>
              <a:cs typeface="Calibri" panose="020F0502020204030204" pitchFamily="34" charset="0"/>
            </a:endParaRPr>
          </a:p>
        </p:txBody>
      </p:sp>
      <p:sp>
        <p:nvSpPr>
          <p:cNvPr id="7" name="Rectangle: Rounded Corners 3">
            <a:extLst>
              <a:ext uri="{FF2B5EF4-FFF2-40B4-BE49-F238E27FC236}">
                <a16:creationId xmlns:a16="http://schemas.microsoft.com/office/drawing/2014/main" id="{6F8A5003-184A-4BB1-8579-6569C8232710}"/>
              </a:ext>
            </a:extLst>
          </p:cNvPr>
          <p:cNvSpPr/>
          <p:nvPr/>
        </p:nvSpPr>
        <p:spPr>
          <a:xfrm>
            <a:off x="128393" y="25961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hoa</a:t>
            </a:r>
            <a:endParaRPr lang="en-US" sz="3600" b="1" dirty="0">
              <a:solidFill>
                <a:schemeClr val="tx1"/>
              </a:solidFill>
              <a:latin typeface="Calibri" panose="020F0502020204030204" pitchFamily="34" charset="0"/>
              <a:cs typeface="Calibri" panose="020F0502020204030204" pitchFamily="34" charset="0"/>
            </a:endParaRPr>
          </a:p>
        </p:txBody>
      </p:sp>
      <p:sp>
        <p:nvSpPr>
          <p:cNvPr id="8" name="Rectangle: Rounded Corners 3">
            <a:extLst>
              <a:ext uri="{FF2B5EF4-FFF2-40B4-BE49-F238E27FC236}">
                <a16:creationId xmlns:a16="http://schemas.microsoft.com/office/drawing/2014/main" id="{6F8A5003-184A-4BB1-8579-6569C8232710}"/>
              </a:ext>
            </a:extLst>
          </p:cNvPr>
          <p:cNvSpPr/>
          <p:nvPr/>
        </p:nvSpPr>
        <p:spPr>
          <a:xfrm>
            <a:off x="128392" y="3662931"/>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buồm</a:t>
            </a:r>
            <a:endParaRPr lang="en-US" sz="3600" b="1" dirty="0">
              <a:solidFill>
                <a:schemeClr val="tx1"/>
              </a:solidFill>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6F8A5003-184A-4BB1-8579-6569C8232710}"/>
              </a:ext>
            </a:extLst>
          </p:cNvPr>
          <p:cNvSpPr/>
          <p:nvPr/>
        </p:nvSpPr>
        <p:spPr>
          <a:xfrm>
            <a:off x="128391" y="4822279"/>
            <a:ext cx="2492353"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Calibri" panose="020F0502020204030204" pitchFamily="34" charset="0"/>
                <a:cs typeface="Calibri" panose="020F0502020204030204" pitchFamily="34" charset="0"/>
              </a:rPr>
              <a:t>sĩ</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7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629</Words>
  <Application>Microsoft Office PowerPoint</Application>
  <PresentationFormat>Màn hình rộng</PresentationFormat>
  <Paragraphs>194</Paragraphs>
  <Slides>30</Slides>
  <Notes>0</Notes>
  <HiddenSlides>0</HiddenSlides>
  <MMClips>11</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30</vt:i4>
      </vt:variant>
    </vt:vector>
  </HeadingPairs>
  <TitlesOfParts>
    <vt:vector size="44" baseType="lpstr">
      <vt:lpstr>LNTH-LuoLuoNotangYuanTi 1</vt:lpstr>
      <vt:lpstr>#9Slide03 AllRoundGothic</vt:lpstr>
      <vt:lpstr>#9Slide05 Phobia</vt:lpstr>
      <vt:lpstr>#9Slide05 SVNClementine</vt:lpstr>
      <vt:lpstr>#9Slide07 IcielLa Chic Pro Shad</vt:lpstr>
      <vt:lpstr>Arial</vt:lpstr>
      <vt:lpstr>Calibri</vt:lpstr>
      <vt:lpstr>Calibri Light</vt:lpstr>
      <vt:lpstr>SVN-Hole Hearted</vt:lpstr>
      <vt:lpstr>SVN-Poky's</vt:lpstr>
      <vt:lpstr>UTM Edwardian</vt:lpstr>
      <vt:lpstr>UTM Fleur</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Thúy Ngân</dc:creator>
  <cp:lastModifiedBy>Thien Suong</cp:lastModifiedBy>
  <cp:revision>24</cp:revision>
  <dcterms:created xsi:type="dcterms:W3CDTF">2022-12-10T06:52:48Z</dcterms:created>
  <dcterms:modified xsi:type="dcterms:W3CDTF">2023-02-13T14:01:20Z</dcterms:modified>
</cp:coreProperties>
</file>